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7" r:id="rId2"/>
    <p:sldId id="258" r:id="rId3"/>
    <p:sldId id="259" r:id="rId4"/>
    <p:sldId id="284" r:id="rId5"/>
    <p:sldId id="267" r:id="rId6"/>
    <p:sldId id="268" r:id="rId7"/>
    <p:sldId id="260" r:id="rId8"/>
    <p:sldId id="269" r:id="rId9"/>
    <p:sldId id="261" r:id="rId10"/>
    <p:sldId id="266" r:id="rId11"/>
    <p:sldId id="279" r:id="rId12"/>
    <p:sldId id="270" r:id="rId13"/>
    <p:sldId id="274" r:id="rId14"/>
    <p:sldId id="273" r:id="rId15"/>
    <p:sldId id="275" r:id="rId16"/>
    <p:sldId id="276" r:id="rId17"/>
    <p:sldId id="277" r:id="rId18"/>
    <p:sldId id="285" r:id="rId19"/>
    <p:sldId id="278" r:id="rId20"/>
    <p:sldId id="280" r:id="rId21"/>
    <p:sldId id="281" r:id="rId22"/>
    <p:sldId id="282" r:id="rId23"/>
    <p:sldId id="283" r:id="rId24"/>
    <p:sldId id="286" r:id="rId25"/>
    <p:sldId id="256" r:id="rId2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492"/>
    <p:restoredTop sz="94672"/>
  </p:normalViewPr>
  <p:slideViewPr>
    <p:cSldViewPr snapToGrid="0" snapToObjects="1">
      <p:cViewPr varScale="1">
        <p:scale>
          <a:sx n="68" d="100"/>
          <a:sy n="68" d="100"/>
        </p:scale>
        <p:origin x="520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ata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ata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ata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ata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svg"/><Relationship Id="rId1" Type="http://schemas.openxmlformats.org/officeDocument/2006/relationships/image" Target="../media/image4.png"/><Relationship Id="rId6" Type="http://schemas.openxmlformats.org/officeDocument/2006/relationships/image" Target="../media/image9.svg"/><Relationship Id="rId5" Type="http://schemas.openxmlformats.org/officeDocument/2006/relationships/image" Target="../media/image8.png"/><Relationship Id="rId4" Type="http://schemas.openxmlformats.org/officeDocument/2006/relationships/image" Target="../media/image7.svg"/></Relationships>
</file>

<file path=ppt/diagrams/_rels/drawing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svg"/><Relationship Id="rId1" Type="http://schemas.openxmlformats.org/officeDocument/2006/relationships/image" Target="../media/image10.png"/></Relationships>
</file>

<file path=ppt/diagrams/_rels/drawing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svg"/><Relationship Id="rId1" Type="http://schemas.openxmlformats.org/officeDocument/2006/relationships/image" Target="../media/image12.pn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svg"/><Relationship Id="rId1" Type="http://schemas.openxmlformats.org/officeDocument/2006/relationships/image" Target="../media/image14.png"/><Relationship Id="rId6" Type="http://schemas.openxmlformats.org/officeDocument/2006/relationships/image" Target="../media/image19.svg"/><Relationship Id="rId5" Type="http://schemas.openxmlformats.org/officeDocument/2006/relationships/image" Target="../media/image18.png"/><Relationship Id="rId4" Type="http://schemas.openxmlformats.org/officeDocument/2006/relationships/image" Target="../media/image17.svg"/></Relationships>
</file>

<file path=ppt/diagrams/_rels/drawing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svg"/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image" Target="../media/image21.svg"/><Relationship Id="rId1" Type="http://schemas.openxmlformats.org/officeDocument/2006/relationships/image" Target="../media/image20.png"/><Relationship Id="rId6" Type="http://schemas.openxmlformats.org/officeDocument/2006/relationships/image" Target="../media/image25.svg"/><Relationship Id="rId5" Type="http://schemas.openxmlformats.org/officeDocument/2006/relationships/image" Target="../media/image24.png"/><Relationship Id="rId4" Type="http://schemas.openxmlformats.org/officeDocument/2006/relationships/image" Target="../media/image23.sv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18/5/colors/Iconchunking_neutralbg_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18/5/colors/Iconchunking_neutralbg_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bg1">
        <a:lumMod val="9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18/5/colors/Iconchunking_neutralicon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3360871-0F9D-4E15-B3C5-59F852F94688}" type="doc">
      <dgm:prSet loTypeId="urn:microsoft.com/office/officeart/2018/2/layout/IconVerticalSolidList" loCatId="icon" qsTypeId="urn:microsoft.com/office/officeart/2005/8/quickstyle/simple1" qsCatId="simple" csTypeId="urn:microsoft.com/office/officeart/2018/5/colors/Iconchunking_neutralbg_colorful5" csCatId="colorful" phldr="1"/>
      <dgm:spPr/>
      <dgm:t>
        <a:bodyPr/>
        <a:lstStyle/>
        <a:p>
          <a:endParaRPr lang="en-US"/>
        </a:p>
      </dgm:t>
    </dgm:pt>
    <dgm:pt modelId="{53FED6C0-04C7-4F53-8330-D03A5A9D634B}">
      <dgm:prSet/>
      <dgm:spPr/>
      <dgm:t>
        <a:bodyPr/>
        <a:lstStyle/>
        <a:p>
          <a:r>
            <a:rPr lang="en-US" dirty="0"/>
            <a:t>Undergraduate student “supply” is decreasing</a:t>
          </a:r>
        </a:p>
      </dgm:t>
    </dgm:pt>
    <dgm:pt modelId="{B6AAC03F-9698-435F-8D47-0267A56969D6}" type="parTrans" cxnId="{EF29EC81-07DD-422B-B5A6-7BEA09BAC5D1}">
      <dgm:prSet/>
      <dgm:spPr/>
      <dgm:t>
        <a:bodyPr/>
        <a:lstStyle/>
        <a:p>
          <a:endParaRPr lang="en-US"/>
        </a:p>
      </dgm:t>
    </dgm:pt>
    <dgm:pt modelId="{F66F76D4-61CA-405A-AC7A-83FFC0C783AE}" type="sibTrans" cxnId="{EF29EC81-07DD-422B-B5A6-7BEA09BAC5D1}">
      <dgm:prSet/>
      <dgm:spPr/>
      <dgm:t>
        <a:bodyPr/>
        <a:lstStyle/>
        <a:p>
          <a:endParaRPr lang="en-US"/>
        </a:p>
      </dgm:t>
    </dgm:pt>
    <dgm:pt modelId="{09AAA67C-3100-4D42-ADDD-94209C82CB19}">
      <dgm:prSet/>
      <dgm:spPr/>
      <dgm:t>
        <a:bodyPr/>
        <a:lstStyle/>
        <a:p>
          <a:r>
            <a:rPr lang="en-US" dirty="0"/>
            <a:t>Less graduating high school students</a:t>
          </a:r>
        </a:p>
        <a:p>
          <a:r>
            <a:rPr lang="en-US" dirty="0"/>
            <a:t>Less international students</a:t>
          </a:r>
        </a:p>
      </dgm:t>
    </dgm:pt>
    <dgm:pt modelId="{19CC5E22-45CA-4411-AD8C-1E37462C4741}" type="parTrans" cxnId="{DA8E7B31-7AD5-46BC-916E-D4D87B043546}">
      <dgm:prSet/>
      <dgm:spPr/>
      <dgm:t>
        <a:bodyPr/>
        <a:lstStyle/>
        <a:p>
          <a:endParaRPr lang="en-US"/>
        </a:p>
      </dgm:t>
    </dgm:pt>
    <dgm:pt modelId="{F1E9D00B-4665-4FAA-95AA-6E6B8ECA326C}" type="sibTrans" cxnId="{DA8E7B31-7AD5-46BC-916E-D4D87B043546}">
      <dgm:prSet/>
      <dgm:spPr/>
      <dgm:t>
        <a:bodyPr/>
        <a:lstStyle/>
        <a:p>
          <a:endParaRPr lang="en-US"/>
        </a:p>
      </dgm:t>
    </dgm:pt>
    <dgm:pt modelId="{6EA71F2D-DE21-42D9-B778-81881836A7CD}">
      <dgm:prSet/>
      <dgm:spPr/>
      <dgm:t>
        <a:bodyPr/>
        <a:lstStyle/>
        <a:p>
          <a:r>
            <a:rPr lang="en-US"/>
            <a:t>Competition for those students is increasing</a:t>
          </a:r>
        </a:p>
      </dgm:t>
    </dgm:pt>
    <dgm:pt modelId="{18AA99DB-CCBD-46C3-B287-35BA2F644DB3}" type="parTrans" cxnId="{5B87132F-68F8-4E95-8F9E-90FFE83A7F49}">
      <dgm:prSet/>
      <dgm:spPr/>
      <dgm:t>
        <a:bodyPr/>
        <a:lstStyle/>
        <a:p>
          <a:endParaRPr lang="en-US"/>
        </a:p>
      </dgm:t>
    </dgm:pt>
    <dgm:pt modelId="{7F504BEA-A8CF-4E00-9D8F-2614426EE846}" type="sibTrans" cxnId="{5B87132F-68F8-4E95-8F9E-90FFE83A7F49}">
      <dgm:prSet/>
      <dgm:spPr/>
      <dgm:t>
        <a:bodyPr/>
        <a:lstStyle/>
        <a:p>
          <a:endParaRPr lang="en-US"/>
        </a:p>
      </dgm:t>
    </dgm:pt>
    <dgm:pt modelId="{9A18A18B-C4D9-4FEC-BE4B-44F47E57AA59}">
      <dgm:prSet/>
      <dgm:spPr/>
      <dgm:t>
        <a:bodyPr/>
        <a:lstStyle/>
        <a:p>
          <a:r>
            <a:rPr lang="en-US"/>
            <a:t>Oregon Community Colleges beginning to offer BAS programs</a:t>
          </a:r>
        </a:p>
      </dgm:t>
    </dgm:pt>
    <dgm:pt modelId="{0F220556-E83B-4F5C-BFC1-9005C8301C85}" type="parTrans" cxnId="{927E98DC-6832-49AE-9201-62EED9461C6A}">
      <dgm:prSet/>
      <dgm:spPr/>
      <dgm:t>
        <a:bodyPr/>
        <a:lstStyle/>
        <a:p>
          <a:endParaRPr lang="en-US"/>
        </a:p>
      </dgm:t>
    </dgm:pt>
    <dgm:pt modelId="{1973D26A-BDFB-4199-AB18-528E675A136C}" type="sibTrans" cxnId="{927E98DC-6832-49AE-9201-62EED9461C6A}">
      <dgm:prSet/>
      <dgm:spPr/>
      <dgm:t>
        <a:bodyPr/>
        <a:lstStyle/>
        <a:p>
          <a:endParaRPr lang="en-US"/>
        </a:p>
      </dgm:t>
    </dgm:pt>
    <dgm:pt modelId="{4CD985CF-0430-4940-8A23-6A136B620614}" type="pres">
      <dgm:prSet presAssocID="{93360871-0F9D-4E15-B3C5-59F852F94688}" presName="root" presStyleCnt="0">
        <dgm:presLayoutVars>
          <dgm:dir/>
          <dgm:resizeHandles val="exact"/>
        </dgm:presLayoutVars>
      </dgm:prSet>
      <dgm:spPr/>
    </dgm:pt>
    <dgm:pt modelId="{5EB1838E-BEDA-413B-BB7A-17F528339207}" type="pres">
      <dgm:prSet presAssocID="{53FED6C0-04C7-4F53-8330-D03A5A9D634B}" presName="compNode" presStyleCnt="0"/>
      <dgm:spPr/>
    </dgm:pt>
    <dgm:pt modelId="{123648E9-20DB-4EEC-B739-D5E43C6B5287}" type="pres">
      <dgm:prSet presAssocID="{53FED6C0-04C7-4F53-8330-D03A5A9D634B}" presName="bgRect" presStyleLbl="bgShp" presStyleIdx="0" presStyleCnt="3"/>
      <dgm:spPr/>
    </dgm:pt>
    <dgm:pt modelId="{E0E9104B-1AA5-40B0-9201-C540CCF57E11}" type="pres">
      <dgm:prSet presAssocID="{53FED6C0-04C7-4F53-8330-D03A5A9D634B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FB23C611-D9AC-4E95-9F45-75BAB6889C94}" type="pres">
      <dgm:prSet presAssocID="{53FED6C0-04C7-4F53-8330-D03A5A9D634B}" presName="spaceRect" presStyleCnt="0"/>
      <dgm:spPr/>
    </dgm:pt>
    <dgm:pt modelId="{AD970C32-F5F7-45DE-889A-8DE7A1E0860D}" type="pres">
      <dgm:prSet presAssocID="{53FED6C0-04C7-4F53-8330-D03A5A9D634B}" presName="parTx" presStyleLbl="revTx" presStyleIdx="0" presStyleCnt="4">
        <dgm:presLayoutVars>
          <dgm:chMax val="0"/>
          <dgm:chPref val="0"/>
        </dgm:presLayoutVars>
      </dgm:prSet>
      <dgm:spPr/>
    </dgm:pt>
    <dgm:pt modelId="{29D35EF8-AD08-4B9D-A753-694C5D4473FD}" type="pres">
      <dgm:prSet presAssocID="{53FED6C0-04C7-4F53-8330-D03A5A9D634B}" presName="desTx" presStyleLbl="revTx" presStyleIdx="1" presStyleCnt="4">
        <dgm:presLayoutVars/>
      </dgm:prSet>
      <dgm:spPr/>
    </dgm:pt>
    <dgm:pt modelId="{4C29E347-7F98-4DF0-AD38-7F82E24AA506}" type="pres">
      <dgm:prSet presAssocID="{F66F76D4-61CA-405A-AC7A-83FFC0C783AE}" presName="sibTrans" presStyleCnt="0"/>
      <dgm:spPr/>
    </dgm:pt>
    <dgm:pt modelId="{50673DA9-F618-4028-8BA5-AB9C53DF2D6D}" type="pres">
      <dgm:prSet presAssocID="{6EA71F2D-DE21-42D9-B778-81881836A7CD}" presName="compNode" presStyleCnt="0"/>
      <dgm:spPr/>
    </dgm:pt>
    <dgm:pt modelId="{74D62407-E094-4EF4-9638-B14CEBFD68BA}" type="pres">
      <dgm:prSet presAssocID="{6EA71F2D-DE21-42D9-B778-81881836A7CD}" presName="bgRect" presStyleLbl="bgShp" presStyleIdx="1" presStyleCnt="3"/>
      <dgm:spPr/>
    </dgm:pt>
    <dgm:pt modelId="{14743E0D-BA73-4F94-9C45-CC308E75A5AD}" type="pres">
      <dgm:prSet presAssocID="{6EA71F2D-DE21-42D9-B778-81881836A7CD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siness Growth"/>
        </a:ext>
      </dgm:extLst>
    </dgm:pt>
    <dgm:pt modelId="{E967C7A1-310A-4CA6-BE7F-95ED8E9ED2E0}" type="pres">
      <dgm:prSet presAssocID="{6EA71F2D-DE21-42D9-B778-81881836A7CD}" presName="spaceRect" presStyleCnt="0"/>
      <dgm:spPr/>
    </dgm:pt>
    <dgm:pt modelId="{5E1800DE-B61F-47DC-9C95-3530556EC14C}" type="pres">
      <dgm:prSet presAssocID="{6EA71F2D-DE21-42D9-B778-81881836A7CD}" presName="parTx" presStyleLbl="revTx" presStyleIdx="2" presStyleCnt="4">
        <dgm:presLayoutVars>
          <dgm:chMax val="0"/>
          <dgm:chPref val="0"/>
        </dgm:presLayoutVars>
      </dgm:prSet>
      <dgm:spPr/>
    </dgm:pt>
    <dgm:pt modelId="{D26696F2-0F5B-4932-9A3E-A22C8193AF5B}" type="pres">
      <dgm:prSet presAssocID="{7F504BEA-A8CF-4E00-9D8F-2614426EE846}" presName="sibTrans" presStyleCnt="0"/>
      <dgm:spPr/>
    </dgm:pt>
    <dgm:pt modelId="{AB225699-1944-4DA3-81C5-B7DEAA2E66C7}" type="pres">
      <dgm:prSet presAssocID="{9A18A18B-C4D9-4FEC-BE4B-44F47E57AA59}" presName="compNode" presStyleCnt="0"/>
      <dgm:spPr/>
    </dgm:pt>
    <dgm:pt modelId="{C2DC7378-D1F2-41CA-87D9-A8B990DEFB2E}" type="pres">
      <dgm:prSet presAssocID="{9A18A18B-C4D9-4FEC-BE4B-44F47E57AA59}" presName="bgRect" presStyleLbl="bgShp" presStyleIdx="2" presStyleCnt="3"/>
      <dgm:spPr/>
    </dgm:pt>
    <dgm:pt modelId="{C6EF0645-D64D-4B2C-9FF4-648DFA549D2C}" type="pres">
      <dgm:prSet presAssocID="{9A18A18B-C4D9-4FEC-BE4B-44F47E57AA59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hoolhouse"/>
        </a:ext>
      </dgm:extLst>
    </dgm:pt>
    <dgm:pt modelId="{BD10DE1E-E2EA-4B2A-93FD-A9EC054D5FE0}" type="pres">
      <dgm:prSet presAssocID="{9A18A18B-C4D9-4FEC-BE4B-44F47E57AA59}" presName="spaceRect" presStyleCnt="0"/>
      <dgm:spPr/>
    </dgm:pt>
    <dgm:pt modelId="{727C58B7-BD20-4264-BD54-AE1A3FC8FE97}" type="pres">
      <dgm:prSet presAssocID="{9A18A18B-C4D9-4FEC-BE4B-44F47E57AA59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98069D12-3C67-4618-A5D2-93B50945D159}" type="presOf" srcId="{9A18A18B-C4D9-4FEC-BE4B-44F47E57AA59}" destId="{727C58B7-BD20-4264-BD54-AE1A3FC8FE97}" srcOrd="0" destOrd="0" presId="urn:microsoft.com/office/officeart/2018/2/layout/IconVerticalSolidList"/>
    <dgm:cxn modelId="{5B87132F-68F8-4E95-8F9E-90FFE83A7F49}" srcId="{93360871-0F9D-4E15-B3C5-59F852F94688}" destId="{6EA71F2D-DE21-42D9-B778-81881836A7CD}" srcOrd="1" destOrd="0" parTransId="{18AA99DB-CCBD-46C3-B287-35BA2F644DB3}" sibTransId="{7F504BEA-A8CF-4E00-9D8F-2614426EE846}"/>
    <dgm:cxn modelId="{DA8E7B31-7AD5-46BC-916E-D4D87B043546}" srcId="{53FED6C0-04C7-4F53-8330-D03A5A9D634B}" destId="{09AAA67C-3100-4D42-ADDD-94209C82CB19}" srcOrd="0" destOrd="0" parTransId="{19CC5E22-45CA-4411-AD8C-1E37462C4741}" sibTransId="{F1E9D00B-4665-4FAA-95AA-6E6B8ECA326C}"/>
    <dgm:cxn modelId="{EF29EC81-07DD-422B-B5A6-7BEA09BAC5D1}" srcId="{93360871-0F9D-4E15-B3C5-59F852F94688}" destId="{53FED6C0-04C7-4F53-8330-D03A5A9D634B}" srcOrd="0" destOrd="0" parTransId="{B6AAC03F-9698-435F-8D47-0267A56969D6}" sibTransId="{F66F76D4-61CA-405A-AC7A-83FFC0C783AE}"/>
    <dgm:cxn modelId="{E5D719B9-05AE-4715-B92F-D73452AC7749}" type="presOf" srcId="{93360871-0F9D-4E15-B3C5-59F852F94688}" destId="{4CD985CF-0430-4940-8A23-6A136B620614}" srcOrd="0" destOrd="0" presId="urn:microsoft.com/office/officeart/2018/2/layout/IconVerticalSolidList"/>
    <dgm:cxn modelId="{5FC3E0C3-6383-4574-81E0-92FA819BBDEC}" type="presOf" srcId="{09AAA67C-3100-4D42-ADDD-94209C82CB19}" destId="{29D35EF8-AD08-4B9D-A753-694C5D4473FD}" srcOrd="0" destOrd="0" presId="urn:microsoft.com/office/officeart/2018/2/layout/IconVerticalSolidList"/>
    <dgm:cxn modelId="{8A319FCB-F671-4D3C-9463-2B8881D16A88}" type="presOf" srcId="{6EA71F2D-DE21-42D9-B778-81881836A7CD}" destId="{5E1800DE-B61F-47DC-9C95-3530556EC14C}" srcOrd="0" destOrd="0" presId="urn:microsoft.com/office/officeart/2018/2/layout/IconVerticalSolidList"/>
    <dgm:cxn modelId="{927E98DC-6832-49AE-9201-62EED9461C6A}" srcId="{93360871-0F9D-4E15-B3C5-59F852F94688}" destId="{9A18A18B-C4D9-4FEC-BE4B-44F47E57AA59}" srcOrd="2" destOrd="0" parTransId="{0F220556-E83B-4F5C-BFC1-9005C8301C85}" sibTransId="{1973D26A-BDFB-4199-AB18-528E675A136C}"/>
    <dgm:cxn modelId="{7B5BAFE2-E416-423D-B293-148E5C8F0039}" type="presOf" srcId="{53FED6C0-04C7-4F53-8330-D03A5A9D634B}" destId="{AD970C32-F5F7-45DE-889A-8DE7A1E0860D}" srcOrd="0" destOrd="0" presId="urn:microsoft.com/office/officeart/2018/2/layout/IconVerticalSolidList"/>
    <dgm:cxn modelId="{749C268B-EAA1-47AF-8776-69664F11A360}" type="presParOf" srcId="{4CD985CF-0430-4940-8A23-6A136B620614}" destId="{5EB1838E-BEDA-413B-BB7A-17F528339207}" srcOrd="0" destOrd="0" presId="urn:microsoft.com/office/officeart/2018/2/layout/IconVerticalSolidList"/>
    <dgm:cxn modelId="{DBD24746-C14A-4A2E-88F7-CAE6DAF8F7F4}" type="presParOf" srcId="{5EB1838E-BEDA-413B-BB7A-17F528339207}" destId="{123648E9-20DB-4EEC-B739-D5E43C6B5287}" srcOrd="0" destOrd="0" presId="urn:microsoft.com/office/officeart/2018/2/layout/IconVerticalSolidList"/>
    <dgm:cxn modelId="{A0A2D33E-2204-4700-9D65-09E2010E93C0}" type="presParOf" srcId="{5EB1838E-BEDA-413B-BB7A-17F528339207}" destId="{E0E9104B-1AA5-40B0-9201-C540CCF57E11}" srcOrd="1" destOrd="0" presId="urn:microsoft.com/office/officeart/2018/2/layout/IconVerticalSolidList"/>
    <dgm:cxn modelId="{AFDD9560-DD2F-461E-B2D7-A39A56A1F7DB}" type="presParOf" srcId="{5EB1838E-BEDA-413B-BB7A-17F528339207}" destId="{FB23C611-D9AC-4E95-9F45-75BAB6889C94}" srcOrd="2" destOrd="0" presId="urn:microsoft.com/office/officeart/2018/2/layout/IconVerticalSolidList"/>
    <dgm:cxn modelId="{C12A6865-666A-42A3-A423-CFEC01987CAA}" type="presParOf" srcId="{5EB1838E-BEDA-413B-BB7A-17F528339207}" destId="{AD970C32-F5F7-45DE-889A-8DE7A1E0860D}" srcOrd="3" destOrd="0" presId="urn:microsoft.com/office/officeart/2018/2/layout/IconVerticalSolidList"/>
    <dgm:cxn modelId="{A7A1351A-1754-4939-85A7-1B2EFD56808B}" type="presParOf" srcId="{5EB1838E-BEDA-413B-BB7A-17F528339207}" destId="{29D35EF8-AD08-4B9D-A753-694C5D4473FD}" srcOrd="4" destOrd="0" presId="urn:microsoft.com/office/officeart/2018/2/layout/IconVerticalSolidList"/>
    <dgm:cxn modelId="{5696ABB5-3696-43DD-8CC1-802AEDBBF86A}" type="presParOf" srcId="{4CD985CF-0430-4940-8A23-6A136B620614}" destId="{4C29E347-7F98-4DF0-AD38-7F82E24AA506}" srcOrd="1" destOrd="0" presId="urn:microsoft.com/office/officeart/2018/2/layout/IconVerticalSolidList"/>
    <dgm:cxn modelId="{63491F40-0748-42AD-85BB-EC238A7717E9}" type="presParOf" srcId="{4CD985CF-0430-4940-8A23-6A136B620614}" destId="{50673DA9-F618-4028-8BA5-AB9C53DF2D6D}" srcOrd="2" destOrd="0" presId="urn:microsoft.com/office/officeart/2018/2/layout/IconVerticalSolidList"/>
    <dgm:cxn modelId="{88BDE06C-4678-4F17-B761-59F594B65F70}" type="presParOf" srcId="{50673DA9-F618-4028-8BA5-AB9C53DF2D6D}" destId="{74D62407-E094-4EF4-9638-B14CEBFD68BA}" srcOrd="0" destOrd="0" presId="urn:microsoft.com/office/officeart/2018/2/layout/IconVerticalSolidList"/>
    <dgm:cxn modelId="{198BB556-0B28-4F87-866A-5141EC91EBE9}" type="presParOf" srcId="{50673DA9-F618-4028-8BA5-AB9C53DF2D6D}" destId="{14743E0D-BA73-4F94-9C45-CC308E75A5AD}" srcOrd="1" destOrd="0" presId="urn:microsoft.com/office/officeart/2018/2/layout/IconVerticalSolidList"/>
    <dgm:cxn modelId="{8E984BCE-70F7-48F1-8C06-6DB7E2A09D9F}" type="presParOf" srcId="{50673DA9-F618-4028-8BA5-AB9C53DF2D6D}" destId="{E967C7A1-310A-4CA6-BE7F-95ED8E9ED2E0}" srcOrd="2" destOrd="0" presId="urn:microsoft.com/office/officeart/2018/2/layout/IconVerticalSolidList"/>
    <dgm:cxn modelId="{B21E7204-FF6F-4FC5-B957-18EC55C4166F}" type="presParOf" srcId="{50673DA9-F618-4028-8BA5-AB9C53DF2D6D}" destId="{5E1800DE-B61F-47DC-9C95-3530556EC14C}" srcOrd="3" destOrd="0" presId="urn:microsoft.com/office/officeart/2018/2/layout/IconVerticalSolidList"/>
    <dgm:cxn modelId="{9C504222-CB12-40A9-BBD4-0F2D5C4D94E9}" type="presParOf" srcId="{4CD985CF-0430-4940-8A23-6A136B620614}" destId="{D26696F2-0F5B-4932-9A3E-A22C8193AF5B}" srcOrd="3" destOrd="0" presId="urn:microsoft.com/office/officeart/2018/2/layout/IconVerticalSolidList"/>
    <dgm:cxn modelId="{22381BF4-E8E5-46F2-8B7E-A23CCC216217}" type="presParOf" srcId="{4CD985CF-0430-4940-8A23-6A136B620614}" destId="{AB225699-1944-4DA3-81C5-B7DEAA2E66C7}" srcOrd="4" destOrd="0" presId="urn:microsoft.com/office/officeart/2018/2/layout/IconVerticalSolidList"/>
    <dgm:cxn modelId="{883E8FE9-7861-429A-AA9D-CDEFB1ABC858}" type="presParOf" srcId="{AB225699-1944-4DA3-81C5-B7DEAA2E66C7}" destId="{C2DC7378-D1F2-41CA-87D9-A8B990DEFB2E}" srcOrd="0" destOrd="0" presId="urn:microsoft.com/office/officeart/2018/2/layout/IconVerticalSolidList"/>
    <dgm:cxn modelId="{86DD6B07-F9C8-4C5F-9878-8330ACC02E0E}" type="presParOf" srcId="{AB225699-1944-4DA3-81C5-B7DEAA2E66C7}" destId="{C6EF0645-D64D-4B2C-9FF4-648DFA549D2C}" srcOrd="1" destOrd="0" presId="urn:microsoft.com/office/officeart/2018/2/layout/IconVerticalSolidList"/>
    <dgm:cxn modelId="{52ECD53C-8129-4D39-B02C-93DD956D3008}" type="presParOf" srcId="{AB225699-1944-4DA3-81C5-B7DEAA2E66C7}" destId="{BD10DE1E-E2EA-4B2A-93FD-A9EC054D5FE0}" srcOrd="2" destOrd="0" presId="urn:microsoft.com/office/officeart/2018/2/layout/IconVerticalSolidList"/>
    <dgm:cxn modelId="{2911F334-5725-451F-B933-D21A4C6553D2}" type="presParOf" srcId="{AB225699-1944-4DA3-81C5-B7DEAA2E66C7}" destId="{727C58B7-BD20-4264-BD54-AE1A3FC8FE97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DE2AC7D-A495-4D5A-B0FA-34066F71477B}" type="doc">
      <dgm:prSet loTypeId="urn:microsoft.com/office/officeart/2018/5/layout/CenteredIconLabelDescriptionList" loCatId="icon" qsTypeId="urn:microsoft.com/office/officeart/2005/8/quickstyle/simple1" qsCatId="simple" csTypeId="urn:microsoft.com/office/officeart/2018/5/colors/Iconchunking_neutralbg_colorful2" csCatId="colorful" phldr="1"/>
      <dgm:spPr/>
      <dgm:t>
        <a:bodyPr/>
        <a:lstStyle/>
        <a:p>
          <a:endParaRPr lang="en-US"/>
        </a:p>
      </dgm:t>
    </dgm:pt>
    <dgm:pt modelId="{37934EBD-C934-493D-9168-05FD4FD88262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400" dirty="0"/>
            <a:t>Public institutions are slowly turning into private institutions</a:t>
          </a:r>
        </a:p>
      </dgm:t>
    </dgm:pt>
    <dgm:pt modelId="{4696FA11-F623-4092-9DF0-BCCA0459F403}" type="parTrans" cxnId="{980E3716-CE29-4C66-857A-42141E46DD19}">
      <dgm:prSet/>
      <dgm:spPr/>
      <dgm:t>
        <a:bodyPr/>
        <a:lstStyle/>
        <a:p>
          <a:endParaRPr lang="en-US"/>
        </a:p>
      </dgm:t>
    </dgm:pt>
    <dgm:pt modelId="{3C9254EE-21D1-4FC5-A992-8720F2AA3614}" type="sibTrans" cxnId="{980E3716-CE29-4C66-857A-42141E46DD19}">
      <dgm:prSet/>
      <dgm:spPr/>
      <dgm:t>
        <a:bodyPr/>
        <a:lstStyle/>
        <a:p>
          <a:endParaRPr lang="en-US"/>
        </a:p>
      </dgm:t>
    </dgm:pt>
    <dgm:pt modelId="{05E1BAFD-2EC0-420E-B7B7-620D9A933AFB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US" sz="1800" dirty="0"/>
            <a:t>State funding typically decreasing</a:t>
          </a:r>
        </a:p>
      </dgm:t>
    </dgm:pt>
    <dgm:pt modelId="{2F10385B-9F87-4EF8-B6F8-E761CF89DBF0}" type="parTrans" cxnId="{750594FE-5E6A-4288-9EFB-411D7668D0A1}">
      <dgm:prSet/>
      <dgm:spPr/>
      <dgm:t>
        <a:bodyPr/>
        <a:lstStyle/>
        <a:p>
          <a:endParaRPr lang="en-US"/>
        </a:p>
      </dgm:t>
    </dgm:pt>
    <dgm:pt modelId="{C8FB939F-E188-459D-AD5C-9CF07BEC1C06}" type="sibTrans" cxnId="{750594FE-5E6A-4288-9EFB-411D7668D0A1}">
      <dgm:prSet/>
      <dgm:spPr/>
      <dgm:t>
        <a:bodyPr/>
        <a:lstStyle/>
        <a:p>
          <a:endParaRPr lang="en-US"/>
        </a:p>
      </dgm:t>
    </dgm:pt>
    <dgm:pt modelId="{3002AA7C-A020-4F89-96BA-5050AB5924F3}" type="pres">
      <dgm:prSet presAssocID="{7DE2AC7D-A495-4D5A-B0FA-34066F71477B}" presName="root" presStyleCnt="0">
        <dgm:presLayoutVars>
          <dgm:dir/>
          <dgm:resizeHandles val="exact"/>
        </dgm:presLayoutVars>
      </dgm:prSet>
      <dgm:spPr/>
    </dgm:pt>
    <dgm:pt modelId="{EB5757B8-BA61-4A65-A155-59774D3E2C59}" type="pres">
      <dgm:prSet presAssocID="{37934EBD-C934-493D-9168-05FD4FD88262}" presName="compNode" presStyleCnt="0"/>
      <dgm:spPr/>
    </dgm:pt>
    <dgm:pt modelId="{F57DCC24-3031-4290-B4BA-7BC8E3C4D9F1}" type="pres">
      <dgm:prSet presAssocID="{37934EBD-C934-493D-9168-05FD4FD88262}" presName="iconRect" presStyleLbl="node1" presStyleIdx="0" presStyleCnt="1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Dollar"/>
        </a:ext>
      </dgm:extLst>
    </dgm:pt>
    <dgm:pt modelId="{408C25A8-A7A1-44D8-B1B8-2CCE0603FDEB}" type="pres">
      <dgm:prSet presAssocID="{37934EBD-C934-493D-9168-05FD4FD88262}" presName="iconSpace" presStyleCnt="0"/>
      <dgm:spPr/>
    </dgm:pt>
    <dgm:pt modelId="{F04E68F0-772E-4691-BFE3-EA9AFB3A761D}" type="pres">
      <dgm:prSet presAssocID="{37934EBD-C934-493D-9168-05FD4FD88262}" presName="parTx" presStyleLbl="revTx" presStyleIdx="0" presStyleCnt="2">
        <dgm:presLayoutVars>
          <dgm:chMax val="0"/>
          <dgm:chPref val="0"/>
        </dgm:presLayoutVars>
      </dgm:prSet>
      <dgm:spPr/>
    </dgm:pt>
    <dgm:pt modelId="{E6CA0174-1A3F-43A8-A7B6-206BA1B6D349}" type="pres">
      <dgm:prSet presAssocID="{37934EBD-C934-493D-9168-05FD4FD88262}" presName="txSpace" presStyleCnt="0"/>
      <dgm:spPr/>
    </dgm:pt>
    <dgm:pt modelId="{7553754E-B5BE-4285-B7C1-A0D5013E67C9}" type="pres">
      <dgm:prSet presAssocID="{37934EBD-C934-493D-9168-05FD4FD88262}" presName="desTx" presStyleLbl="revTx" presStyleIdx="1" presStyleCnt="2">
        <dgm:presLayoutVars/>
      </dgm:prSet>
      <dgm:spPr/>
    </dgm:pt>
  </dgm:ptLst>
  <dgm:cxnLst>
    <dgm:cxn modelId="{851DE60B-BA19-A842-90E0-F59193DE00D8}" type="presOf" srcId="{05E1BAFD-2EC0-420E-B7B7-620D9A933AFB}" destId="{7553754E-B5BE-4285-B7C1-A0D5013E67C9}" srcOrd="0" destOrd="0" presId="urn:microsoft.com/office/officeart/2018/5/layout/CenteredIconLabelDescriptionList"/>
    <dgm:cxn modelId="{980E3716-CE29-4C66-857A-42141E46DD19}" srcId="{7DE2AC7D-A495-4D5A-B0FA-34066F71477B}" destId="{37934EBD-C934-493D-9168-05FD4FD88262}" srcOrd="0" destOrd="0" parTransId="{4696FA11-F623-4092-9DF0-BCCA0459F403}" sibTransId="{3C9254EE-21D1-4FC5-A992-8720F2AA3614}"/>
    <dgm:cxn modelId="{ABDB3527-E6A1-234E-9175-0A9CDE0D6433}" type="presOf" srcId="{37934EBD-C934-493D-9168-05FD4FD88262}" destId="{F04E68F0-772E-4691-BFE3-EA9AFB3A761D}" srcOrd="0" destOrd="0" presId="urn:microsoft.com/office/officeart/2018/5/layout/CenteredIconLabelDescriptionList"/>
    <dgm:cxn modelId="{180575D3-C4A9-5341-8D74-739D92C4A56D}" type="presOf" srcId="{7DE2AC7D-A495-4D5A-B0FA-34066F71477B}" destId="{3002AA7C-A020-4F89-96BA-5050AB5924F3}" srcOrd="0" destOrd="0" presId="urn:microsoft.com/office/officeart/2018/5/layout/CenteredIconLabelDescriptionList"/>
    <dgm:cxn modelId="{750594FE-5E6A-4288-9EFB-411D7668D0A1}" srcId="{37934EBD-C934-493D-9168-05FD4FD88262}" destId="{05E1BAFD-2EC0-420E-B7B7-620D9A933AFB}" srcOrd="0" destOrd="0" parTransId="{2F10385B-9F87-4EF8-B6F8-E761CF89DBF0}" sibTransId="{C8FB939F-E188-459D-AD5C-9CF07BEC1C06}"/>
    <dgm:cxn modelId="{2E12656D-77A5-0243-8995-AD34869EEAB2}" type="presParOf" srcId="{3002AA7C-A020-4F89-96BA-5050AB5924F3}" destId="{EB5757B8-BA61-4A65-A155-59774D3E2C59}" srcOrd="0" destOrd="0" presId="urn:microsoft.com/office/officeart/2018/5/layout/CenteredIconLabelDescriptionList"/>
    <dgm:cxn modelId="{5EE71E57-FB2F-F04D-8441-C3141B825B6B}" type="presParOf" srcId="{EB5757B8-BA61-4A65-A155-59774D3E2C59}" destId="{F57DCC24-3031-4290-B4BA-7BC8E3C4D9F1}" srcOrd="0" destOrd="0" presId="urn:microsoft.com/office/officeart/2018/5/layout/CenteredIconLabelDescriptionList"/>
    <dgm:cxn modelId="{A9614BDE-3AE9-8942-B8D1-53075F1F046E}" type="presParOf" srcId="{EB5757B8-BA61-4A65-A155-59774D3E2C59}" destId="{408C25A8-A7A1-44D8-B1B8-2CCE0603FDEB}" srcOrd="1" destOrd="0" presId="urn:microsoft.com/office/officeart/2018/5/layout/CenteredIconLabelDescriptionList"/>
    <dgm:cxn modelId="{E351D57B-D387-6149-BF22-DFED3D3CFD35}" type="presParOf" srcId="{EB5757B8-BA61-4A65-A155-59774D3E2C59}" destId="{F04E68F0-772E-4691-BFE3-EA9AFB3A761D}" srcOrd="2" destOrd="0" presId="urn:microsoft.com/office/officeart/2018/5/layout/CenteredIconLabelDescriptionList"/>
    <dgm:cxn modelId="{B80387E6-045A-1D4C-9368-6F744539DEB0}" type="presParOf" srcId="{EB5757B8-BA61-4A65-A155-59774D3E2C59}" destId="{E6CA0174-1A3F-43A8-A7B6-206BA1B6D349}" srcOrd="3" destOrd="0" presId="urn:microsoft.com/office/officeart/2018/5/layout/CenteredIconLabelDescriptionList"/>
    <dgm:cxn modelId="{9749CBB4-07EE-C144-8F88-76A6FAE3768E}" type="presParOf" srcId="{EB5757B8-BA61-4A65-A155-59774D3E2C59}" destId="{7553754E-B5BE-4285-B7C1-A0D5013E67C9}" srcOrd="4" destOrd="0" presId="urn:microsoft.com/office/officeart/2018/5/layout/Centered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F7E6491B-8862-CD4A-8A5E-399D23A1B286}" type="doc">
      <dgm:prSet loTypeId="urn:microsoft.com/office/officeart/2005/8/layout/hierarchy2" loCatId="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38112B82-B59D-B340-98CD-71FE39DABE2B}">
      <dgm:prSet/>
      <dgm:spPr/>
      <dgm:t>
        <a:bodyPr/>
        <a:lstStyle/>
        <a:p>
          <a:r>
            <a:rPr lang="en-US" dirty="0"/>
            <a:t>Graduate Studies and Research</a:t>
          </a:r>
        </a:p>
      </dgm:t>
    </dgm:pt>
    <dgm:pt modelId="{260DD7D3-FC0A-B04A-8182-EBF5F5ADAB88}" type="parTrans" cxnId="{5075AE3F-06CC-634C-A2B6-7CFF17C9EA9D}">
      <dgm:prSet/>
      <dgm:spPr/>
      <dgm:t>
        <a:bodyPr/>
        <a:lstStyle/>
        <a:p>
          <a:endParaRPr lang="en-US"/>
        </a:p>
      </dgm:t>
    </dgm:pt>
    <dgm:pt modelId="{E2896DCD-234F-5B4B-865D-035D6283EBF1}" type="sibTrans" cxnId="{5075AE3F-06CC-634C-A2B6-7CFF17C9EA9D}">
      <dgm:prSet/>
      <dgm:spPr/>
      <dgm:t>
        <a:bodyPr/>
        <a:lstStyle/>
        <a:p>
          <a:endParaRPr lang="en-US"/>
        </a:p>
      </dgm:t>
    </dgm:pt>
    <dgm:pt modelId="{C41A198B-3C65-8B4D-8485-FDF4310C36E7}">
      <dgm:prSet phldrT="[Text]"/>
      <dgm:spPr/>
      <dgm:t>
        <a:bodyPr/>
        <a:lstStyle/>
        <a:p>
          <a:r>
            <a:rPr lang="en-US" dirty="0"/>
            <a:t>Graduate Studies</a:t>
          </a:r>
        </a:p>
      </dgm:t>
    </dgm:pt>
    <dgm:pt modelId="{5926E4D5-BA45-9747-A5B2-43F4F626B17A}" type="parTrans" cxnId="{49572CE2-6DAF-DD45-8B6A-63BB6DEA3E87}">
      <dgm:prSet/>
      <dgm:spPr/>
      <dgm:t>
        <a:bodyPr/>
        <a:lstStyle/>
        <a:p>
          <a:endParaRPr lang="en-US"/>
        </a:p>
      </dgm:t>
    </dgm:pt>
    <dgm:pt modelId="{93BC780B-E8F0-4942-8D79-EC383CB13941}" type="sibTrans" cxnId="{49572CE2-6DAF-DD45-8B6A-63BB6DEA3E87}">
      <dgm:prSet/>
      <dgm:spPr/>
      <dgm:t>
        <a:bodyPr/>
        <a:lstStyle/>
        <a:p>
          <a:endParaRPr lang="en-US"/>
        </a:p>
      </dgm:t>
    </dgm:pt>
    <dgm:pt modelId="{73783EE2-579E-5C47-B886-88EB40154103}">
      <dgm:prSet phldrT="[Text]"/>
      <dgm:spPr/>
      <dgm:t>
        <a:bodyPr/>
        <a:lstStyle/>
        <a:p>
          <a:r>
            <a:rPr lang="en-US" dirty="0"/>
            <a:t>Sponsored </a:t>
          </a:r>
        </a:p>
        <a:p>
          <a:r>
            <a:rPr lang="en-US" dirty="0"/>
            <a:t>Projects</a:t>
          </a:r>
        </a:p>
      </dgm:t>
    </dgm:pt>
    <dgm:pt modelId="{73A812E0-AD6F-2C4B-A62E-24DF6DC0E5CE}" type="parTrans" cxnId="{23917DF3-6396-F648-B1CD-14CC425908E8}">
      <dgm:prSet/>
      <dgm:spPr/>
      <dgm:t>
        <a:bodyPr/>
        <a:lstStyle/>
        <a:p>
          <a:endParaRPr lang="en-US"/>
        </a:p>
      </dgm:t>
    </dgm:pt>
    <dgm:pt modelId="{34327CA2-607D-7B4A-8350-8AD40320BF34}" type="sibTrans" cxnId="{23917DF3-6396-F648-B1CD-14CC425908E8}">
      <dgm:prSet/>
      <dgm:spPr/>
      <dgm:t>
        <a:bodyPr/>
        <a:lstStyle/>
        <a:p>
          <a:endParaRPr lang="en-US"/>
        </a:p>
      </dgm:t>
    </dgm:pt>
    <dgm:pt modelId="{7FB4FE2E-8D42-8049-BB1E-E6A50D3EEFAB}">
      <dgm:prSet phldrT="[Text]"/>
      <dgm:spPr/>
      <dgm:t>
        <a:bodyPr/>
        <a:lstStyle/>
        <a:p>
          <a:r>
            <a:rPr lang="en-US" dirty="0"/>
            <a:t>TRI Centers</a:t>
          </a:r>
        </a:p>
      </dgm:t>
    </dgm:pt>
    <dgm:pt modelId="{6E6CBC3C-EE52-5A48-A192-FF39FBB30360}" type="parTrans" cxnId="{F1529887-6FF3-BF41-9EDF-7D1EA1142DCA}">
      <dgm:prSet/>
      <dgm:spPr/>
      <dgm:t>
        <a:bodyPr/>
        <a:lstStyle/>
        <a:p>
          <a:endParaRPr lang="en-US"/>
        </a:p>
      </dgm:t>
    </dgm:pt>
    <dgm:pt modelId="{B1B2977A-0683-3243-A371-B8FDE6CFAB97}" type="sibTrans" cxnId="{F1529887-6FF3-BF41-9EDF-7D1EA1142DCA}">
      <dgm:prSet/>
      <dgm:spPr/>
      <dgm:t>
        <a:bodyPr/>
        <a:lstStyle/>
        <a:p>
          <a:endParaRPr lang="en-US"/>
        </a:p>
      </dgm:t>
    </dgm:pt>
    <dgm:pt modelId="{32373057-76A5-C34B-8348-1DD972990F56}">
      <dgm:prSet phldrT="[Text]"/>
      <dgm:spPr/>
      <dgm:t>
        <a:bodyPr/>
        <a:lstStyle/>
        <a:p>
          <a:r>
            <a:rPr lang="en-US" dirty="0"/>
            <a:t>Center of Evaluation, Technology and Research</a:t>
          </a:r>
        </a:p>
      </dgm:t>
    </dgm:pt>
    <dgm:pt modelId="{759ED00D-6EA8-E34D-A1FB-A887616806DD}" type="parTrans" cxnId="{2A88D77E-0EDA-5F4C-86C4-E44289D19907}">
      <dgm:prSet/>
      <dgm:spPr/>
      <dgm:t>
        <a:bodyPr/>
        <a:lstStyle/>
        <a:p>
          <a:endParaRPr lang="en-US"/>
        </a:p>
      </dgm:t>
    </dgm:pt>
    <dgm:pt modelId="{EFD7EEA7-1A7B-1B47-B560-E91872C4652D}" type="sibTrans" cxnId="{2A88D77E-0EDA-5F4C-86C4-E44289D19907}">
      <dgm:prSet/>
      <dgm:spPr/>
      <dgm:t>
        <a:bodyPr/>
        <a:lstStyle/>
        <a:p>
          <a:endParaRPr lang="en-US"/>
        </a:p>
      </dgm:t>
    </dgm:pt>
    <dgm:pt modelId="{8431B280-DE2D-6541-BDEE-C950774DA5D6}">
      <dgm:prSet phldrT="[Text]"/>
      <dgm:spPr/>
      <dgm:t>
        <a:bodyPr/>
        <a:lstStyle/>
        <a:p>
          <a:r>
            <a:rPr lang="en-US" b="0" i="0" dirty="0"/>
            <a:t>Center on Early Learning &amp; Youth Development</a:t>
          </a:r>
          <a:endParaRPr lang="en-US" dirty="0"/>
        </a:p>
      </dgm:t>
    </dgm:pt>
    <dgm:pt modelId="{650F27F5-749B-044D-8911-EA660E4F1BE0}" type="parTrans" cxnId="{4BD448A5-568C-E446-95C8-D7B889A3391E}">
      <dgm:prSet/>
      <dgm:spPr/>
      <dgm:t>
        <a:bodyPr/>
        <a:lstStyle/>
        <a:p>
          <a:endParaRPr lang="en-US"/>
        </a:p>
      </dgm:t>
    </dgm:pt>
    <dgm:pt modelId="{F225E1A9-A451-9A47-A329-013504F6183C}" type="sibTrans" cxnId="{4BD448A5-568C-E446-95C8-D7B889A3391E}">
      <dgm:prSet/>
      <dgm:spPr/>
      <dgm:t>
        <a:bodyPr/>
        <a:lstStyle/>
        <a:p>
          <a:endParaRPr lang="en-US"/>
        </a:p>
      </dgm:t>
    </dgm:pt>
    <dgm:pt modelId="{EB9BF0B0-CD92-0240-BE51-74FC9611018A}">
      <dgm:prSet/>
      <dgm:spPr/>
      <dgm:t>
        <a:bodyPr/>
        <a:lstStyle/>
        <a:p>
          <a:r>
            <a:rPr lang="en-US" b="0"/>
            <a:t>Center on Student &amp; Community Services</a:t>
          </a:r>
        </a:p>
      </dgm:t>
    </dgm:pt>
    <dgm:pt modelId="{61A3711A-6BFD-044F-A768-A9367ADB38E1}" type="parTrans" cxnId="{2550B979-E4FE-304D-87ED-E73EED301603}">
      <dgm:prSet/>
      <dgm:spPr/>
      <dgm:t>
        <a:bodyPr/>
        <a:lstStyle/>
        <a:p>
          <a:endParaRPr lang="en-US"/>
        </a:p>
      </dgm:t>
    </dgm:pt>
    <dgm:pt modelId="{BE9AA41F-9330-2543-A891-070A1892D383}" type="sibTrans" cxnId="{2550B979-E4FE-304D-87ED-E73EED301603}">
      <dgm:prSet/>
      <dgm:spPr/>
      <dgm:t>
        <a:bodyPr/>
        <a:lstStyle/>
        <a:p>
          <a:endParaRPr lang="en-US"/>
        </a:p>
      </dgm:t>
    </dgm:pt>
    <dgm:pt modelId="{821B2DFD-381A-3648-B0FE-0AE086BC1BFB}" type="pres">
      <dgm:prSet presAssocID="{F7E6491B-8862-CD4A-8A5E-399D23A1B286}" presName="diagram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2BC37FFA-B6AE-A04D-A9F3-7C41E6C47A6C}" type="pres">
      <dgm:prSet presAssocID="{38112B82-B59D-B340-98CD-71FE39DABE2B}" presName="root1" presStyleCnt="0"/>
      <dgm:spPr/>
    </dgm:pt>
    <dgm:pt modelId="{8F496A15-F0F4-B74C-9588-69A407A93A1B}" type="pres">
      <dgm:prSet presAssocID="{38112B82-B59D-B340-98CD-71FE39DABE2B}" presName="LevelOneTextNode" presStyleLbl="node0" presStyleIdx="0" presStyleCnt="1">
        <dgm:presLayoutVars>
          <dgm:chPref val="3"/>
        </dgm:presLayoutVars>
      </dgm:prSet>
      <dgm:spPr/>
    </dgm:pt>
    <dgm:pt modelId="{C16B18A7-FF8D-4442-BF57-9D137949545E}" type="pres">
      <dgm:prSet presAssocID="{38112B82-B59D-B340-98CD-71FE39DABE2B}" presName="level2hierChild" presStyleCnt="0"/>
      <dgm:spPr/>
    </dgm:pt>
    <dgm:pt modelId="{24F88F10-B7CA-EE4E-8695-EDD0BFA2E70C}" type="pres">
      <dgm:prSet presAssocID="{5926E4D5-BA45-9747-A5B2-43F4F626B17A}" presName="conn2-1" presStyleLbl="parChTrans1D2" presStyleIdx="0" presStyleCnt="3"/>
      <dgm:spPr/>
    </dgm:pt>
    <dgm:pt modelId="{7761DF8A-50AA-3348-B2DC-FE843D8FF7DD}" type="pres">
      <dgm:prSet presAssocID="{5926E4D5-BA45-9747-A5B2-43F4F626B17A}" presName="connTx" presStyleLbl="parChTrans1D2" presStyleIdx="0" presStyleCnt="3"/>
      <dgm:spPr/>
    </dgm:pt>
    <dgm:pt modelId="{F5A53CA5-DCC1-DC4B-ACE1-BB44BBF47185}" type="pres">
      <dgm:prSet presAssocID="{C41A198B-3C65-8B4D-8485-FDF4310C36E7}" presName="root2" presStyleCnt="0"/>
      <dgm:spPr/>
    </dgm:pt>
    <dgm:pt modelId="{141A8897-0A27-B448-B2BE-6015404E4E6F}" type="pres">
      <dgm:prSet presAssocID="{C41A198B-3C65-8B4D-8485-FDF4310C36E7}" presName="LevelTwoTextNode" presStyleLbl="node2" presStyleIdx="0" presStyleCnt="3">
        <dgm:presLayoutVars>
          <dgm:chPref val="3"/>
        </dgm:presLayoutVars>
      </dgm:prSet>
      <dgm:spPr/>
    </dgm:pt>
    <dgm:pt modelId="{EF1B2996-AD62-6743-9870-EA3E80A6E211}" type="pres">
      <dgm:prSet presAssocID="{C41A198B-3C65-8B4D-8485-FDF4310C36E7}" presName="level3hierChild" presStyleCnt="0"/>
      <dgm:spPr/>
    </dgm:pt>
    <dgm:pt modelId="{E7C59C74-FA30-344C-9683-9A2B46D9EE3F}" type="pres">
      <dgm:prSet presAssocID="{73A812E0-AD6F-2C4B-A62E-24DF6DC0E5CE}" presName="conn2-1" presStyleLbl="parChTrans1D2" presStyleIdx="1" presStyleCnt="3"/>
      <dgm:spPr/>
    </dgm:pt>
    <dgm:pt modelId="{92EF3DA9-9AEF-9345-9F2D-7BAA33C34EE7}" type="pres">
      <dgm:prSet presAssocID="{73A812E0-AD6F-2C4B-A62E-24DF6DC0E5CE}" presName="connTx" presStyleLbl="parChTrans1D2" presStyleIdx="1" presStyleCnt="3"/>
      <dgm:spPr/>
    </dgm:pt>
    <dgm:pt modelId="{BE1B1DEF-8097-D446-9BAA-C0309F0F9B09}" type="pres">
      <dgm:prSet presAssocID="{73783EE2-579E-5C47-B886-88EB40154103}" presName="root2" presStyleCnt="0"/>
      <dgm:spPr/>
    </dgm:pt>
    <dgm:pt modelId="{3E1E6130-0350-6940-94A7-7CF04DB5E0CD}" type="pres">
      <dgm:prSet presAssocID="{73783EE2-579E-5C47-B886-88EB40154103}" presName="LevelTwoTextNode" presStyleLbl="node2" presStyleIdx="1" presStyleCnt="3">
        <dgm:presLayoutVars>
          <dgm:chPref val="3"/>
        </dgm:presLayoutVars>
      </dgm:prSet>
      <dgm:spPr/>
    </dgm:pt>
    <dgm:pt modelId="{638299F5-0582-6B41-BE0B-38E2FC05277F}" type="pres">
      <dgm:prSet presAssocID="{73783EE2-579E-5C47-B886-88EB40154103}" presName="level3hierChild" presStyleCnt="0"/>
      <dgm:spPr/>
    </dgm:pt>
    <dgm:pt modelId="{46025AAB-2081-A344-8524-C14363FCD294}" type="pres">
      <dgm:prSet presAssocID="{6E6CBC3C-EE52-5A48-A192-FF39FBB30360}" presName="conn2-1" presStyleLbl="parChTrans1D2" presStyleIdx="2" presStyleCnt="3"/>
      <dgm:spPr/>
    </dgm:pt>
    <dgm:pt modelId="{E5603757-28E7-8D40-86A1-702A88B65233}" type="pres">
      <dgm:prSet presAssocID="{6E6CBC3C-EE52-5A48-A192-FF39FBB30360}" presName="connTx" presStyleLbl="parChTrans1D2" presStyleIdx="2" presStyleCnt="3"/>
      <dgm:spPr/>
    </dgm:pt>
    <dgm:pt modelId="{FCCAB499-F525-7E41-9F20-1BA211B4CFBE}" type="pres">
      <dgm:prSet presAssocID="{7FB4FE2E-8D42-8049-BB1E-E6A50D3EEFAB}" presName="root2" presStyleCnt="0"/>
      <dgm:spPr/>
    </dgm:pt>
    <dgm:pt modelId="{8ECD5C97-E255-564F-9C93-E899997E238A}" type="pres">
      <dgm:prSet presAssocID="{7FB4FE2E-8D42-8049-BB1E-E6A50D3EEFAB}" presName="LevelTwoTextNode" presStyleLbl="node2" presStyleIdx="2" presStyleCnt="3">
        <dgm:presLayoutVars>
          <dgm:chPref val="3"/>
        </dgm:presLayoutVars>
      </dgm:prSet>
      <dgm:spPr/>
    </dgm:pt>
    <dgm:pt modelId="{DC1CF930-87F5-5C45-A061-C183B4974B0D}" type="pres">
      <dgm:prSet presAssocID="{7FB4FE2E-8D42-8049-BB1E-E6A50D3EEFAB}" presName="level3hierChild" presStyleCnt="0"/>
      <dgm:spPr/>
    </dgm:pt>
    <dgm:pt modelId="{D8529FB7-B209-9242-B703-0143DE599A65}" type="pres">
      <dgm:prSet presAssocID="{759ED00D-6EA8-E34D-A1FB-A887616806DD}" presName="conn2-1" presStyleLbl="parChTrans1D3" presStyleIdx="0" presStyleCnt="3"/>
      <dgm:spPr/>
    </dgm:pt>
    <dgm:pt modelId="{CA6E7A7C-3D30-814C-B6DE-0DAC975C9EDA}" type="pres">
      <dgm:prSet presAssocID="{759ED00D-6EA8-E34D-A1FB-A887616806DD}" presName="connTx" presStyleLbl="parChTrans1D3" presStyleIdx="0" presStyleCnt="3"/>
      <dgm:spPr/>
    </dgm:pt>
    <dgm:pt modelId="{9C808607-A59F-7644-B9B2-7A42FEA23FE7}" type="pres">
      <dgm:prSet presAssocID="{32373057-76A5-C34B-8348-1DD972990F56}" presName="root2" presStyleCnt="0"/>
      <dgm:spPr/>
    </dgm:pt>
    <dgm:pt modelId="{02BAB6A6-CF3E-9243-B33C-CC1F47AD6C2B}" type="pres">
      <dgm:prSet presAssocID="{32373057-76A5-C34B-8348-1DD972990F56}" presName="LevelTwoTextNode" presStyleLbl="node3" presStyleIdx="0" presStyleCnt="3">
        <dgm:presLayoutVars>
          <dgm:chPref val="3"/>
        </dgm:presLayoutVars>
      </dgm:prSet>
      <dgm:spPr/>
    </dgm:pt>
    <dgm:pt modelId="{3BA209D3-2E15-AE40-B42A-C5528083C681}" type="pres">
      <dgm:prSet presAssocID="{32373057-76A5-C34B-8348-1DD972990F56}" presName="level3hierChild" presStyleCnt="0"/>
      <dgm:spPr/>
    </dgm:pt>
    <dgm:pt modelId="{B2086B38-D104-884F-9F0B-35A448F5B800}" type="pres">
      <dgm:prSet presAssocID="{650F27F5-749B-044D-8911-EA660E4F1BE0}" presName="conn2-1" presStyleLbl="parChTrans1D3" presStyleIdx="1" presStyleCnt="3"/>
      <dgm:spPr/>
    </dgm:pt>
    <dgm:pt modelId="{61469E5C-E620-E84E-830E-71F582A7D256}" type="pres">
      <dgm:prSet presAssocID="{650F27F5-749B-044D-8911-EA660E4F1BE0}" presName="connTx" presStyleLbl="parChTrans1D3" presStyleIdx="1" presStyleCnt="3"/>
      <dgm:spPr/>
    </dgm:pt>
    <dgm:pt modelId="{28636A25-13A1-F04C-A3B2-AC421D86CE71}" type="pres">
      <dgm:prSet presAssocID="{8431B280-DE2D-6541-BDEE-C950774DA5D6}" presName="root2" presStyleCnt="0"/>
      <dgm:spPr/>
    </dgm:pt>
    <dgm:pt modelId="{9DBA1AE6-69ED-2640-A9AD-CA26AC5F8B4A}" type="pres">
      <dgm:prSet presAssocID="{8431B280-DE2D-6541-BDEE-C950774DA5D6}" presName="LevelTwoTextNode" presStyleLbl="node3" presStyleIdx="1" presStyleCnt="3">
        <dgm:presLayoutVars>
          <dgm:chPref val="3"/>
        </dgm:presLayoutVars>
      </dgm:prSet>
      <dgm:spPr/>
    </dgm:pt>
    <dgm:pt modelId="{1C9D5E15-F108-3C45-9AF0-15BFFBCB0F88}" type="pres">
      <dgm:prSet presAssocID="{8431B280-DE2D-6541-BDEE-C950774DA5D6}" presName="level3hierChild" presStyleCnt="0"/>
      <dgm:spPr/>
    </dgm:pt>
    <dgm:pt modelId="{8F3038F2-0E08-ED4B-AAE5-E30B231F53C9}" type="pres">
      <dgm:prSet presAssocID="{61A3711A-6BFD-044F-A768-A9367ADB38E1}" presName="conn2-1" presStyleLbl="parChTrans1D3" presStyleIdx="2" presStyleCnt="3"/>
      <dgm:spPr/>
    </dgm:pt>
    <dgm:pt modelId="{31BF2BFB-695F-CA40-BCDE-06A24B4C0EBB}" type="pres">
      <dgm:prSet presAssocID="{61A3711A-6BFD-044F-A768-A9367ADB38E1}" presName="connTx" presStyleLbl="parChTrans1D3" presStyleIdx="2" presStyleCnt="3"/>
      <dgm:spPr/>
    </dgm:pt>
    <dgm:pt modelId="{42B6877A-DE3F-A54E-95CE-1253D2809D03}" type="pres">
      <dgm:prSet presAssocID="{EB9BF0B0-CD92-0240-BE51-74FC9611018A}" presName="root2" presStyleCnt="0"/>
      <dgm:spPr/>
    </dgm:pt>
    <dgm:pt modelId="{CF8BD555-CF79-2745-8532-0349DDD1D056}" type="pres">
      <dgm:prSet presAssocID="{EB9BF0B0-CD92-0240-BE51-74FC9611018A}" presName="LevelTwoTextNode" presStyleLbl="node3" presStyleIdx="2" presStyleCnt="3">
        <dgm:presLayoutVars>
          <dgm:chPref val="3"/>
        </dgm:presLayoutVars>
      </dgm:prSet>
      <dgm:spPr/>
    </dgm:pt>
    <dgm:pt modelId="{4C8E2923-B50F-CD4E-84DE-3F73811E317F}" type="pres">
      <dgm:prSet presAssocID="{EB9BF0B0-CD92-0240-BE51-74FC9611018A}" presName="level3hierChild" presStyleCnt="0"/>
      <dgm:spPr/>
    </dgm:pt>
  </dgm:ptLst>
  <dgm:cxnLst>
    <dgm:cxn modelId="{2193550E-DF87-D143-A36B-03F27C1C0911}" type="presOf" srcId="{7FB4FE2E-8D42-8049-BB1E-E6A50D3EEFAB}" destId="{8ECD5C97-E255-564F-9C93-E899997E238A}" srcOrd="0" destOrd="0" presId="urn:microsoft.com/office/officeart/2005/8/layout/hierarchy2"/>
    <dgm:cxn modelId="{36B7B515-3048-9742-8279-2B5C023A17FD}" type="presOf" srcId="{73A812E0-AD6F-2C4B-A62E-24DF6DC0E5CE}" destId="{92EF3DA9-9AEF-9345-9F2D-7BAA33C34EE7}" srcOrd="1" destOrd="0" presId="urn:microsoft.com/office/officeart/2005/8/layout/hierarchy2"/>
    <dgm:cxn modelId="{BD04072D-1A46-044C-B560-2057162DCAE1}" type="presOf" srcId="{5926E4D5-BA45-9747-A5B2-43F4F626B17A}" destId="{24F88F10-B7CA-EE4E-8695-EDD0BFA2E70C}" srcOrd="0" destOrd="0" presId="urn:microsoft.com/office/officeart/2005/8/layout/hierarchy2"/>
    <dgm:cxn modelId="{FA96892D-D026-9D49-80CF-854F2552A240}" type="presOf" srcId="{650F27F5-749B-044D-8911-EA660E4F1BE0}" destId="{B2086B38-D104-884F-9F0B-35A448F5B800}" srcOrd="0" destOrd="0" presId="urn:microsoft.com/office/officeart/2005/8/layout/hierarchy2"/>
    <dgm:cxn modelId="{6BE8553D-8C24-F44A-8E47-0F52327A069E}" type="presOf" srcId="{38112B82-B59D-B340-98CD-71FE39DABE2B}" destId="{8F496A15-F0F4-B74C-9588-69A407A93A1B}" srcOrd="0" destOrd="0" presId="urn:microsoft.com/office/officeart/2005/8/layout/hierarchy2"/>
    <dgm:cxn modelId="{5075AE3F-06CC-634C-A2B6-7CFF17C9EA9D}" srcId="{F7E6491B-8862-CD4A-8A5E-399D23A1B286}" destId="{38112B82-B59D-B340-98CD-71FE39DABE2B}" srcOrd="0" destOrd="0" parTransId="{260DD7D3-FC0A-B04A-8182-EBF5F5ADAB88}" sibTransId="{E2896DCD-234F-5B4B-865D-035D6283EBF1}"/>
    <dgm:cxn modelId="{4CFE8265-FAC9-EE47-B5C4-45E7007FEF38}" type="presOf" srcId="{32373057-76A5-C34B-8348-1DD972990F56}" destId="{02BAB6A6-CF3E-9243-B33C-CC1F47AD6C2B}" srcOrd="0" destOrd="0" presId="urn:microsoft.com/office/officeart/2005/8/layout/hierarchy2"/>
    <dgm:cxn modelId="{69488D67-A070-3141-A19B-5E651225E591}" type="presOf" srcId="{73783EE2-579E-5C47-B886-88EB40154103}" destId="{3E1E6130-0350-6940-94A7-7CF04DB5E0CD}" srcOrd="0" destOrd="0" presId="urn:microsoft.com/office/officeart/2005/8/layout/hierarchy2"/>
    <dgm:cxn modelId="{A9F7276C-6CCA-E043-92D5-9965CBA9CED1}" type="presOf" srcId="{C41A198B-3C65-8B4D-8485-FDF4310C36E7}" destId="{141A8897-0A27-B448-B2BE-6015404E4E6F}" srcOrd="0" destOrd="0" presId="urn:microsoft.com/office/officeart/2005/8/layout/hierarchy2"/>
    <dgm:cxn modelId="{9DE9F06D-DE96-8F46-8524-72F1D1634890}" type="presOf" srcId="{8431B280-DE2D-6541-BDEE-C950774DA5D6}" destId="{9DBA1AE6-69ED-2640-A9AD-CA26AC5F8B4A}" srcOrd="0" destOrd="0" presId="urn:microsoft.com/office/officeart/2005/8/layout/hierarchy2"/>
    <dgm:cxn modelId="{FBA52171-6A4D-F94E-BA78-4D8A78C515AF}" type="presOf" srcId="{759ED00D-6EA8-E34D-A1FB-A887616806DD}" destId="{D8529FB7-B209-9242-B703-0143DE599A65}" srcOrd="0" destOrd="0" presId="urn:microsoft.com/office/officeart/2005/8/layout/hierarchy2"/>
    <dgm:cxn modelId="{2550B979-E4FE-304D-87ED-E73EED301603}" srcId="{7FB4FE2E-8D42-8049-BB1E-E6A50D3EEFAB}" destId="{EB9BF0B0-CD92-0240-BE51-74FC9611018A}" srcOrd="2" destOrd="0" parTransId="{61A3711A-6BFD-044F-A768-A9367ADB38E1}" sibTransId="{BE9AA41F-9330-2543-A891-070A1892D383}"/>
    <dgm:cxn modelId="{2A88D77E-0EDA-5F4C-86C4-E44289D19907}" srcId="{7FB4FE2E-8D42-8049-BB1E-E6A50D3EEFAB}" destId="{32373057-76A5-C34B-8348-1DD972990F56}" srcOrd="0" destOrd="0" parTransId="{759ED00D-6EA8-E34D-A1FB-A887616806DD}" sibTransId="{EFD7EEA7-1A7B-1B47-B560-E91872C4652D}"/>
    <dgm:cxn modelId="{F1320485-784F-8D4A-BA22-B582B2CE4773}" type="presOf" srcId="{EB9BF0B0-CD92-0240-BE51-74FC9611018A}" destId="{CF8BD555-CF79-2745-8532-0349DDD1D056}" srcOrd="0" destOrd="0" presId="urn:microsoft.com/office/officeart/2005/8/layout/hierarchy2"/>
    <dgm:cxn modelId="{F1529887-6FF3-BF41-9EDF-7D1EA1142DCA}" srcId="{38112B82-B59D-B340-98CD-71FE39DABE2B}" destId="{7FB4FE2E-8D42-8049-BB1E-E6A50D3EEFAB}" srcOrd="2" destOrd="0" parTransId="{6E6CBC3C-EE52-5A48-A192-FF39FBB30360}" sibTransId="{B1B2977A-0683-3243-A371-B8FDE6CFAB97}"/>
    <dgm:cxn modelId="{4A29B987-2207-5A46-A1FC-659903DE1B6B}" type="presOf" srcId="{73A812E0-AD6F-2C4B-A62E-24DF6DC0E5CE}" destId="{E7C59C74-FA30-344C-9683-9A2B46D9EE3F}" srcOrd="0" destOrd="0" presId="urn:microsoft.com/office/officeart/2005/8/layout/hierarchy2"/>
    <dgm:cxn modelId="{5BBACD88-4864-1245-A4D7-6A2620E91F59}" type="presOf" srcId="{6E6CBC3C-EE52-5A48-A192-FF39FBB30360}" destId="{E5603757-28E7-8D40-86A1-702A88B65233}" srcOrd="1" destOrd="0" presId="urn:microsoft.com/office/officeart/2005/8/layout/hierarchy2"/>
    <dgm:cxn modelId="{68736F8A-61E1-244C-8817-DB92ECB4B3B6}" type="presOf" srcId="{759ED00D-6EA8-E34D-A1FB-A887616806DD}" destId="{CA6E7A7C-3D30-814C-B6DE-0DAC975C9EDA}" srcOrd="1" destOrd="0" presId="urn:microsoft.com/office/officeart/2005/8/layout/hierarchy2"/>
    <dgm:cxn modelId="{4BD448A5-568C-E446-95C8-D7B889A3391E}" srcId="{7FB4FE2E-8D42-8049-BB1E-E6A50D3EEFAB}" destId="{8431B280-DE2D-6541-BDEE-C950774DA5D6}" srcOrd="1" destOrd="0" parTransId="{650F27F5-749B-044D-8911-EA660E4F1BE0}" sibTransId="{F225E1A9-A451-9A47-A329-013504F6183C}"/>
    <dgm:cxn modelId="{8660E2C4-9FF6-6C40-9412-25CB01236940}" type="presOf" srcId="{F7E6491B-8862-CD4A-8A5E-399D23A1B286}" destId="{821B2DFD-381A-3648-B0FE-0AE086BC1BFB}" srcOrd="0" destOrd="0" presId="urn:microsoft.com/office/officeart/2005/8/layout/hierarchy2"/>
    <dgm:cxn modelId="{0D8165CE-DCE4-BC47-9506-84A258DABB6B}" type="presOf" srcId="{61A3711A-6BFD-044F-A768-A9367ADB38E1}" destId="{8F3038F2-0E08-ED4B-AAE5-E30B231F53C9}" srcOrd="0" destOrd="0" presId="urn:microsoft.com/office/officeart/2005/8/layout/hierarchy2"/>
    <dgm:cxn modelId="{3A2DA4DB-6C54-ED48-B741-471DC5843D2B}" type="presOf" srcId="{5926E4D5-BA45-9747-A5B2-43F4F626B17A}" destId="{7761DF8A-50AA-3348-B2DC-FE843D8FF7DD}" srcOrd="1" destOrd="0" presId="urn:microsoft.com/office/officeart/2005/8/layout/hierarchy2"/>
    <dgm:cxn modelId="{49572CE2-6DAF-DD45-8B6A-63BB6DEA3E87}" srcId="{38112B82-B59D-B340-98CD-71FE39DABE2B}" destId="{C41A198B-3C65-8B4D-8485-FDF4310C36E7}" srcOrd="0" destOrd="0" parTransId="{5926E4D5-BA45-9747-A5B2-43F4F626B17A}" sibTransId="{93BC780B-E8F0-4942-8D79-EC383CB13941}"/>
    <dgm:cxn modelId="{24DF68F1-8F50-1145-AA0F-A96F1AEFD68E}" type="presOf" srcId="{650F27F5-749B-044D-8911-EA660E4F1BE0}" destId="{61469E5C-E620-E84E-830E-71F582A7D256}" srcOrd="1" destOrd="0" presId="urn:microsoft.com/office/officeart/2005/8/layout/hierarchy2"/>
    <dgm:cxn modelId="{23917DF3-6396-F648-B1CD-14CC425908E8}" srcId="{38112B82-B59D-B340-98CD-71FE39DABE2B}" destId="{73783EE2-579E-5C47-B886-88EB40154103}" srcOrd="1" destOrd="0" parTransId="{73A812E0-AD6F-2C4B-A62E-24DF6DC0E5CE}" sibTransId="{34327CA2-607D-7B4A-8350-8AD40320BF34}"/>
    <dgm:cxn modelId="{7B2655F5-FBC0-9E4E-9617-1642EEF90EA4}" type="presOf" srcId="{6E6CBC3C-EE52-5A48-A192-FF39FBB30360}" destId="{46025AAB-2081-A344-8524-C14363FCD294}" srcOrd="0" destOrd="0" presId="urn:microsoft.com/office/officeart/2005/8/layout/hierarchy2"/>
    <dgm:cxn modelId="{5686D1F6-3870-814B-BD57-382DF2DFA4BF}" type="presOf" srcId="{61A3711A-6BFD-044F-A768-A9367ADB38E1}" destId="{31BF2BFB-695F-CA40-BCDE-06A24B4C0EBB}" srcOrd="1" destOrd="0" presId="urn:microsoft.com/office/officeart/2005/8/layout/hierarchy2"/>
    <dgm:cxn modelId="{63FF8293-6D5A-5540-BA85-010FD9AB56FA}" type="presParOf" srcId="{821B2DFD-381A-3648-B0FE-0AE086BC1BFB}" destId="{2BC37FFA-B6AE-A04D-A9F3-7C41E6C47A6C}" srcOrd="0" destOrd="0" presId="urn:microsoft.com/office/officeart/2005/8/layout/hierarchy2"/>
    <dgm:cxn modelId="{946FB1E5-4BA8-6742-B5C5-6FD2FAB12E6D}" type="presParOf" srcId="{2BC37FFA-B6AE-A04D-A9F3-7C41E6C47A6C}" destId="{8F496A15-F0F4-B74C-9588-69A407A93A1B}" srcOrd="0" destOrd="0" presId="urn:microsoft.com/office/officeart/2005/8/layout/hierarchy2"/>
    <dgm:cxn modelId="{97CD835F-8259-4E4B-BBE4-E0079D98C73A}" type="presParOf" srcId="{2BC37FFA-B6AE-A04D-A9F3-7C41E6C47A6C}" destId="{C16B18A7-FF8D-4442-BF57-9D137949545E}" srcOrd="1" destOrd="0" presId="urn:microsoft.com/office/officeart/2005/8/layout/hierarchy2"/>
    <dgm:cxn modelId="{62B8446D-C396-A24B-B93B-AE4B4B32A5B4}" type="presParOf" srcId="{C16B18A7-FF8D-4442-BF57-9D137949545E}" destId="{24F88F10-B7CA-EE4E-8695-EDD0BFA2E70C}" srcOrd="0" destOrd="0" presId="urn:microsoft.com/office/officeart/2005/8/layout/hierarchy2"/>
    <dgm:cxn modelId="{24CD4624-F401-A745-839A-09F8A66BCE1A}" type="presParOf" srcId="{24F88F10-B7CA-EE4E-8695-EDD0BFA2E70C}" destId="{7761DF8A-50AA-3348-B2DC-FE843D8FF7DD}" srcOrd="0" destOrd="0" presId="urn:microsoft.com/office/officeart/2005/8/layout/hierarchy2"/>
    <dgm:cxn modelId="{49801A47-BF0F-6B42-AFA6-9B82ACDA56FE}" type="presParOf" srcId="{C16B18A7-FF8D-4442-BF57-9D137949545E}" destId="{F5A53CA5-DCC1-DC4B-ACE1-BB44BBF47185}" srcOrd="1" destOrd="0" presId="urn:microsoft.com/office/officeart/2005/8/layout/hierarchy2"/>
    <dgm:cxn modelId="{BD596F7F-3B26-6049-9B94-21AF6D8788E5}" type="presParOf" srcId="{F5A53CA5-DCC1-DC4B-ACE1-BB44BBF47185}" destId="{141A8897-0A27-B448-B2BE-6015404E4E6F}" srcOrd="0" destOrd="0" presId="urn:microsoft.com/office/officeart/2005/8/layout/hierarchy2"/>
    <dgm:cxn modelId="{E5C998C8-59C5-2547-B160-B5FA79A8051A}" type="presParOf" srcId="{F5A53CA5-DCC1-DC4B-ACE1-BB44BBF47185}" destId="{EF1B2996-AD62-6743-9870-EA3E80A6E211}" srcOrd="1" destOrd="0" presId="urn:microsoft.com/office/officeart/2005/8/layout/hierarchy2"/>
    <dgm:cxn modelId="{B173E52C-24F1-AA41-809C-D0689AEA0174}" type="presParOf" srcId="{C16B18A7-FF8D-4442-BF57-9D137949545E}" destId="{E7C59C74-FA30-344C-9683-9A2B46D9EE3F}" srcOrd="2" destOrd="0" presId="urn:microsoft.com/office/officeart/2005/8/layout/hierarchy2"/>
    <dgm:cxn modelId="{964291AC-26F7-1142-867F-0400C3DC5E0A}" type="presParOf" srcId="{E7C59C74-FA30-344C-9683-9A2B46D9EE3F}" destId="{92EF3DA9-9AEF-9345-9F2D-7BAA33C34EE7}" srcOrd="0" destOrd="0" presId="urn:microsoft.com/office/officeart/2005/8/layout/hierarchy2"/>
    <dgm:cxn modelId="{91A4680E-9B9F-C749-8822-9E294820D3D7}" type="presParOf" srcId="{C16B18A7-FF8D-4442-BF57-9D137949545E}" destId="{BE1B1DEF-8097-D446-9BAA-C0309F0F9B09}" srcOrd="3" destOrd="0" presId="urn:microsoft.com/office/officeart/2005/8/layout/hierarchy2"/>
    <dgm:cxn modelId="{33BEA344-7BE8-5243-8F44-D2F82ED55205}" type="presParOf" srcId="{BE1B1DEF-8097-D446-9BAA-C0309F0F9B09}" destId="{3E1E6130-0350-6940-94A7-7CF04DB5E0CD}" srcOrd="0" destOrd="0" presId="urn:microsoft.com/office/officeart/2005/8/layout/hierarchy2"/>
    <dgm:cxn modelId="{665B41A5-C71F-3F45-80EA-317FCC4BA14E}" type="presParOf" srcId="{BE1B1DEF-8097-D446-9BAA-C0309F0F9B09}" destId="{638299F5-0582-6B41-BE0B-38E2FC05277F}" srcOrd="1" destOrd="0" presId="urn:microsoft.com/office/officeart/2005/8/layout/hierarchy2"/>
    <dgm:cxn modelId="{622A7057-4B7B-514E-9BC6-33C389B328B4}" type="presParOf" srcId="{C16B18A7-FF8D-4442-BF57-9D137949545E}" destId="{46025AAB-2081-A344-8524-C14363FCD294}" srcOrd="4" destOrd="0" presId="urn:microsoft.com/office/officeart/2005/8/layout/hierarchy2"/>
    <dgm:cxn modelId="{FD4AB913-93AA-CE45-A6E1-EAF3F67221EF}" type="presParOf" srcId="{46025AAB-2081-A344-8524-C14363FCD294}" destId="{E5603757-28E7-8D40-86A1-702A88B65233}" srcOrd="0" destOrd="0" presId="urn:microsoft.com/office/officeart/2005/8/layout/hierarchy2"/>
    <dgm:cxn modelId="{AC8A701A-51C2-B349-B10A-7A6FEEF2289F}" type="presParOf" srcId="{C16B18A7-FF8D-4442-BF57-9D137949545E}" destId="{FCCAB499-F525-7E41-9F20-1BA211B4CFBE}" srcOrd="5" destOrd="0" presId="urn:microsoft.com/office/officeart/2005/8/layout/hierarchy2"/>
    <dgm:cxn modelId="{CF3CFAF7-CFBF-6148-82DF-7792F24F1EAF}" type="presParOf" srcId="{FCCAB499-F525-7E41-9F20-1BA211B4CFBE}" destId="{8ECD5C97-E255-564F-9C93-E899997E238A}" srcOrd="0" destOrd="0" presId="urn:microsoft.com/office/officeart/2005/8/layout/hierarchy2"/>
    <dgm:cxn modelId="{094C2710-2DD5-9341-B925-CA8B5EB49379}" type="presParOf" srcId="{FCCAB499-F525-7E41-9F20-1BA211B4CFBE}" destId="{DC1CF930-87F5-5C45-A061-C183B4974B0D}" srcOrd="1" destOrd="0" presId="urn:microsoft.com/office/officeart/2005/8/layout/hierarchy2"/>
    <dgm:cxn modelId="{B686B289-8B45-0D43-B255-1E9FC79794E3}" type="presParOf" srcId="{DC1CF930-87F5-5C45-A061-C183B4974B0D}" destId="{D8529FB7-B209-9242-B703-0143DE599A65}" srcOrd="0" destOrd="0" presId="urn:microsoft.com/office/officeart/2005/8/layout/hierarchy2"/>
    <dgm:cxn modelId="{DDADEE0C-C5A3-3647-9F4D-94CB0D6AFD34}" type="presParOf" srcId="{D8529FB7-B209-9242-B703-0143DE599A65}" destId="{CA6E7A7C-3D30-814C-B6DE-0DAC975C9EDA}" srcOrd="0" destOrd="0" presId="urn:microsoft.com/office/officeart/2005/8/layout/hierarchy2"/>
    <dgm:cxn modelId="{929160E6-A0C3-7642-B679-FE0E7C741697}" type="presParOf" srcId="{DC1CF930-87F5-5C45-A061-C183B4974B0D}" destId="{9C808607-A59F-7644-B9B2-7A42FEA23FE7}" srcOrd="1" destOrd="0" presId="urn:microsoft.com/office/officeart/2005/8/layout/hierarchy2"/>
    <dgm:cxn modelId="{DCDE0BD7-1B52-6C42-876A-475B5CBBAD55}" type="presParOf" srcId="{9C808607-A59F-7644-B9B2-7A42FEA23FE7}" destId="{02BAB6A6-CF3E-9243-B33C-CC1F47AD6C2B}" srcOrd="0" destOrd="0" presId="urn:microsoft.com/office/officeart/2005/8/layout/hierarchy2"/>
    <dgm:cxn modelId="{D9DCDF29-BFA0-1947-8FA3-B565C188C41E}" type="presParOf" srcId="{9C808607-A59F-7644-B9B2-7A42FEA23FE7}" destId="{3BA209D3-2E15-AE40-B42A-C5528083C681}" srcOrd="1" destOrd="0" presId="urn:microsoft.com/office/officeart/2005/8/layout/hierarchy2"/>
    <dgm:cxn modelId="{187B9A54-9D8B-1F47-AE8A-EEA853678021}" type="presParOf" srcId="{DC1CF930-87F5-5C45-A061-C183B4974B0D}" destId="{B2086B38-D104-884F-9F0B-35A448F5B800}" srcOrd="2" destOrd="0" presId="urn:microsoft.com/office/officeart/2005/8/layout/hierarchy2"/>
    <dgm:cxn modelId="{454CF52E-4CB8-6542-A082-1F6663C1C92D}" type="presParOf" srcId="{B2086B38-D104-884F-9F0B-35A448F5B800}" destId="{61469E5C-E620-E84E-830E-71F582A7D256}" srcOrd="0" destOrd="0" presId="urn:microsoft.com/office/officeart/2005/8/layout/hierarchy2"/>
    <dgm:cxn modelId="{3BDD115C-36B9-CE45-9DAA-64E19B9D6281}" type="presParOf" srcId="{DC1CF930-87F5-5C45-A061-C183B4974B0D}" destId="{28636A25-13A1-F04C-A3B2-AC421D86CE71}" srcOrd="3" destOrd="0" presId="urn:microsoft.com/office/officeart/2005/8/layout/hierarchy2"/>
    <dgm:cxn modelId="{B87CCAB1-9268-114A-A665-813713CF3F0B}" type="presParOf" srcId="{28636A25-13A1-F04C-A3B2-AC421D86CE71}" destId="{9DBA1AE6-69ED-2640-A9AD-CA26AC5F8B4A}" srcOrd="0" destOrd="0" presId="urn:microsoft.com/office/officeart/2005/8/layout/hierarchy2"/>
    <dgm:cxn modelId="{9E078393-8D35-454C-99BB-816BA4B9EE21}" type="presParOf" srcId="{28636A25-13A1-F04C-A3B2-AC421D86CE71}" destId="{1C9D5E15-F108-3C45-9AF0-15BFFBCB0F88}" srcOrd="1" destOrd="0" presId="urn:microsoft.com/office/officeart/2005/8/layout/hierarchy2"/>
    <dgm:cxn modelId="{5A91B72B-4400-7A42-829C-6898A0D0F7A6}" type="presParOf" srcId="{DC1CF930-87F5-5C45-A061-C183B4974B0D}" destId="{8F3038F2-0E08-ED4B-AAE5-E30B231F53C9}" srcOrd="4" destOrd="0" presId="urn:microsoft.com/office/officeart/2005/8/layout/hierarchy2"/>
    <dgm:cxn modelId="{8CA080F4-3284-5145-A5FA-3C68A4BA04F5}" type="presParOf" srcId="{8F3038F2-0E08-ED4B-AAE5-E30B231F53C9}" destId="{31BF2BFB-695F-CA40-BCDE-06A24B4C0EBB}" srcOrd="0" destOrd="0" presId="urn:microsoft.com/office/officeart/2005/8/layout/hierarchy2"/>
    <dgm:cxn modelId="{DB560FFC-86AD-A44F-823B-16EC41383106}" type="presParOf" srcId="{DC1CF930-87F5-5C45-A061-C183B4974B0D}" destId="{42B6877A-DE3F-A54E-95CE-1253D2809D03}" srcOrd="5" destOrd="0" presId="urn:microsoft.com/office/officeart/2005/8/layout/hierarchy2"/>
    <dgm:cxn modelId="{5129324B-2F90-BB4E-A395-5147556739E9}" type="presParOf" srcId="{42B6877A-DE3F-A54E-95CE-1253D2809D03}" destId="{CF8BD555-CF79-2745-8532-0349DDD1D056}" srcOrd="0" destOrd="0" presId="urn:microsoft.com/office/officeart/2005/8/layout/hierarchy2"/>
    <dgm:cxn modelId="{B4B238A3-4FD9-C048-B578-5121032198E1}" type="presParOf" srcId="{42B6877A-DE3F-A54E-95CE-1253D2809D03}" destId="{4C8E2923-B50F-CD4E-84DE-3F73811E317F}" srcOrd="1" destOrd="0" presId="urn:microsoft.com/office/officeart/2005/8/layout/hierarchy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0BD0522-712B-7041-BF1A-52C387E24DF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8985FAA-2BDB-1643-A17E-AEB590E5A2B0}">
      <dgm:prSet phldrT="[Text]"/>
      <dgm:spPr/>
      <dgm:t>
        <a:bodyPr/>
        <a:lstStyle/>
        <a:p>
          <a:r>
            <a:rPr lang="en-US" dirty="0"/>
            <a:t>Graduate Studies</a:t>
          </a:r>
        </a:p>
      </dgm:t>
    </dgm:pt>
    <dgm:pt modelId="{C7E53C61-683F-C149-9FFE-1565A1C71437}" type="parTrans" cxnId="{9E026800-9EE6-504A-A159-EF5DFF9765CB}">
      <dgm:prSet/>
      <dgm:spPr/>
      <dgm:t>
        <a:bodyPr/>
        <a:lstStyle/>
        <a:p>
          <a:endParaRPr lang="en-US"/>
        </a:p>
      </dgm:t>
    </dgm:pt>
    <dgm:pt modelId="{23C0C59F-CBAE-E74A-9DCA-3C0E8F16C13F}" type="sibTrans" cxnId="{9E026800-9EE6-504A-A159-EF5DFF9765CB}">
      <dgm:prSet/>
      <dgm:spPr/>
      <dgm:t>
        <a:bodyPr/>
        <a:lstStyle/>
        <a:p>
          <a:endParaRPr lang="en-US"/>
        </a:p>
      </dgm:t>
    </dgm:pt>
    <dgm:pt modelId="{B030E7B7-E389-7340-92BA-CE45C257CAE0}">
      <dgm:prSet phldrT="[Text]"/>
      <dgm:spPr/>
      <dgm:t>
        <a:bodyPr/>
        <a:lstStyle/>
        <a:p>
          <a:r>
            <a:rPr lang="en-US" dirty="0"/>
            <a:t>TRI</a:t>
          </a:r>
        </a:p>
      </dgm:t>
    </dgm:pt>
    <dgm:pt modelId="{D45C13CB-CD77-0941-8E4D-21F8C10DAFD1}" type="parTrans" cxnId="{6382E5B4-D473-FE4B-B7BA-5490861EF66F}">
      <dgm:prSet/>
      <dgm:spPr/>
      <dgm:t>
        <a:bodyPr/>
        <a:lstStyle/>
        <a:p>
          <a:endParaRPr lang="en-US"/>
        </a:p>
      </dgm:t>
    </dgm:pt>
    <dgm:pt modelId="{26DDB518-2220-744F-BD8B-CC5A2FD8EB11}" type="sibTrans" cxnId="{6382E5B4-D473-FE4B-B7BA-5490861EF66F}">
      <dgm:prSet/>
      <dgm:spPr/>
      <dgm:t>
        <a:bodyPr/>
        <a:lstStyle/>
        <a:p>
          <a:endParaRPr lang="en-US"/>
        </a:p>
      </dgm:t>
    </dgm:pt>
    <dgm:pt modelId="{5A9B31EF-28A2-5B4F-A034-1D1BA9B82C1E}">
      <dgm:prSet phldrT="[Text]"/>
      <dgm:spPr/>
      <dgm:t>
        <a:bodyPr/>
        <a:lstStyle/>
        <a:p>
          <a:r>
            <a:rPr lang="en-US" dirty="0"/>
            <a:t>Sponsored Projects</a:t>
          </a:r>
        </a:p>
      </dgm:t>
    </dgm:pt>
    <dgm:pt modelId="{D15FDCD1-2DF6-7042-8AEC-08D88C30C022}" type="parTrans" cxnId="{5A8601B4-9D9C-0A4F-B15B-C0485024A00C}">
      <dgm:prSet/>
      <dgm:spPr/>
      <dgm:t>
        <a:bodyPr/>
        <a:lstStyle/>
        <a:p>
          <a:endParaRPr lang="en-US"/>
        </a:p>
      </dgm:t>
    </dgm:pt>
    <dgm:pt modelId="{382E9F8C-6DF5-CC40-8DCA-CFEE6CDE5D4D}" type="sibTrans" cxnId="{5A8601B4-9D9C-0A4F-B15B-C0485024A00C}">
      <dgm:prSet/>
      <dgm:spPr/>
      <dgm:t>
        <a:bodyPr/>
        <a:lstStyle/>
        <a:p>
          <a:endParaRPr lang="en-US"/>
        </a:p>
      </dgm:t>
    </dgm:pt>
    <dgm:pt modelId="{6D381252-5FEF-E84C-920F-3DF095D079D9}" type="pres">
      <dgm:prSet presAssocID="{70BD0522-712B-7041-BF1A-52C387E24DF9}" presName="compositeShape" presStyleCnt="0">
        <dgm:presLayoutVars>
          <dgm:chMax val="7"/>
          <dgm:dir/>
          <dgm:resizeHandles val="exact"/>
        </dgm:presLayoutVars>
      </dgm:prSet>
      <dgm:spPr/>
    </dgm:pt>
    <dgm:pt modelId="{3E6AD01F-6CCB-A14C-B60F-EEBFA241B079}" type="pres">
      <dgm:prSet presAssocID="{C8985FAA-2BDB-1643-A17E-AEB590E5A2B0}" presName="circ1" presStyleLbl="vennNode1" presStyleIdx="0" presStyleCnt="3"/>
      <dgm:spPr/>
    </dgm:pt>
    <dgm:pt modelId="{8A447CF4-921B-AC4D-BE20-F0743F9AE760}" type="pres">
      <dgm:prSet presAssocID="{C8985FAA-2BDB-1643-A17E-AEB590E5A2B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9C1374-909A-DF43-BF3F-33F1D7661CB1}" type="pres">
      <dgm:prSet presAssocID="{B030E7B7-E389-7340-92BA-CE45C257CAE0}" presName="circ2" presStyleLbl="vennNode1" presStyleIdx="1" presStyleCnt="3"/>
      <dgm:spPr/>
    </dgm:pt>
    <dgm:pt modelId="{ADE5C21D-8D2A-524B-95C8-977033BCCD68}" type="pres">
      <dgm:prSet presAssocID="{B030E7B7-E389-7340-92BA-CE45C257CAE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5877B0-69AA-6D4D-9730-F62B8339B7B8}" type="pres">
      <dgm:prSet presAssocID="{5A9B31EF-28A2-5B4F-A034-1D1BA9B82C1E}" presName="circ3" presStyleLbl="vennNode1" presStyleIdx="2" presStyleCnt="3"/>
      <dgm:spPr/>
    </dgm:pt>
    <dgm:pt modelId="{44C01F71-6D42-564A-8812-094F41960A16}" type="pres">
      <dgm:prSet presAssocID="{5A9B31EF-28A2-5B4F-A034-1D1BA9B82C1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E026800-9EE6-504A-A159-EF5DFF9765CB}" srcId="{70BD0522-712B-7041-BF1A-52C387E24DF9}" destId="{C8985FAA-2BDB-1643-A17E-AEB590E5A2B0}" srcOrd="0" destOrd="0" parTransId="{C7E53C61-683F-C149-9FFE-1565A1C71437}" sibTransId="{23C0C59F-CBAE-E74A-9DCA-3C0E8F16C13F}"/>
    <dgm:cxn modelId="{76D01930-1CF9-644B-ABCC-CEC854909603}" type="presOf" srcId="{5A9B31EF-28A2-5B4F-A034-1D1BA9B82C1E}" destId="{44C01F71-6D42-564A-8812-094F41960A16}" srcOrd="1" destOrd="0" presId="urn:microsoft.com/office/officeart/2005/8/layout/venn1"/>
    <dgm:cxn modelId="{2B94BB57-C32B-AB47-8CDB-7F0FF36A78D8}" type="presOf" srcId="{C8985FAA-2BDB-1643-A17E-AEB590E5A2B0}" destId="{8A447CF4-921B-AC4D-BE20-F0743F9AE760}" srcOrd="1" destOrd="0" presId="urn:microsoft.com/office/officeart/2005/8/layout/venn1"/>
    <dgm:cxn modelId="{536C9186-12C9-144C-BE84-C93D7AE10195}" type="presOf" srcId="{B030E7B7-E389-7340-92BA-CE45C257CAE0}" destId="{F39C1374-909A-DF43-BF3F-33F1D7661CB1}" srcOrd="0" destOrd="0" presId="urn:microsoft.com/office/officeart/2005/8/layout/venn1"/>
    <dgm:cxn modelId="{9BB8DF95-A21F-F847-8B1E-DB9463097738}" type="presOf" srcId="{5A9B31EF-28A2-5B4F-A034-1D1BA9B82C1E}" destId="{7A5877B0-69AA-6D4D-9730-F62B8339B7B8}" srcOrd="0" destOrd="0" presId="urn:microsoft.com/office/officeart/2005/8/layout/venn1"/>
    <dgm:cxn modelId="{206933AC-FA8E-A747-9C48-97A64D25D1D7}" type="presOf" srcId="{C8985FAA-2BDB-1643-A17E-AEB590E5A2B0}" destId="{3E6AD01F-6CCB-A14C-B60F-EEBFA241B079}" srcOrd="0" destOrd="0" presId="urn:microsoft.com/office/officeart/2005/8/layout/venn1"/>
    <dgm:cxn modelId="{5A8601B4-9D9C-0A4F-B15B-C0485024A00C}" srcId="{70BD0522-712B-7041-BF1A-52C387E24DF9}" destId="{5A9B31EF-28A2-5B4F-A034-1D1BA9B82C1E}" srcOrd="2" destOrd="0" parTransId="{D15FDCD1-2DF6-7042-8AEC-08D88C30C022}" sibTransId="{382E9F8C-6DF5-CC40-8DCA-CFEE6CDE5D4D}"/>
    <dgm:cxn modelId="{6382E5B4-D473-FE4B-B7BA-5490861EF66F}" srcId="{70BD0522-712B-7041-BF1A-52C387E24DF9}" destId="{B030E7B7-E389-7340-92BA-CE45C257CAE0}" srcOrd="1" destOrd="0" parTransId="{D45C13CB-CD77-0941-8E4D-21F8C10DAFD1}" sibTransId="{26DDB518-2220-744F-BD8B-CC5A2FD8EB11}"/>
    <dgm:cxn modelId="{C1015FD3-CF75-B544-9BD8-9BFCB4F0A7DE}" type="presOf" srcId="{B030E7B7-E389-7340-92BA-CE45C257CAE0}" destId="{ADE5C21D-8D2A-524B-95C8-977033BCCD68}" srcOrd="1" destOrd="0" presId="urn:microsoft.com/office/officeart/2005/8/layout/venn1"/>
    <dgm:cxn modelId="{F5C9FAD7-7A57-CA48-9E70-1AB5737DF935}" type="presOf" srcId="{70BD0522-712B-7041-BF1A-52C387E24DF9}" destId="{6D381252-5FEF-E84C-920F-3DF095D079D9}" srcOrd="0" destOrd="0" presId="urn:microsoft.com/office/officeart/2005/8/layout/venn1"/>
    <dgm:cxn modelId="{D4BD6AA0-9ECA-9446-A860-FB4DDA73A3F0}" type="presParOf" srcId="{6D381252-5FEF-E84C-920F-3DF095D079D9}" destId="{3E6AD01F-6CCB-A14C-B60F-EEBFA241B079}" srcOrd="0" destOrd="0" presId="urn:microsoft.com/office/officeart/2005/8/layout/venn1"/>
    <dgm:cxn modelId="{76B51078-FFD8-6F4E-97B3-40A7E510BC60}" type="presParOf" srcId="{6D381252-5FEF-E84C-920F-3DF095D079D9}" destId="{8A447CF4-921B-AC4D-BE20-F0743F9AE760}" srcOrd="1" destOrd="0" presId="urn:microsoft.com/office/officeart/2005/8/layout/venn1"/>
    <dgm:cxn modelId="{AC7B51B4-8CC0-BD42-A4CE-C290EE7B9BA4}" type="presParOf" srcId="{6D381252-5FEF-E84C-920F-3DF095D079D9}" destId="{F39C1374-909A-DF43-BF3F-33F1D7661CB1}" srcOrd="2" destOrd="0" presId="urn:microsoft.com/office/officeart/2005/8/layout/venn1"/>
    <dgm:cxn modelId="{FF70D4EE-6781-2A4C-89DB-45C10CD281FA}" type="presParOf" srcId="{6D381252-5FEF-E84C-920F-3DF095D079D9}" destId="{ADE5C21D-8D2A-524B-95C8-977033BCCD68}" srcOrd="3" destOrd="0" presId="urn:microsoft.com/office/officeart/2005/8/layout/venn1"/>
    <dgm:cxn modelId="{6FFC186A-E5CB-4A41-8E97-7C8343211384}" type="presParOf" srcId="{6D381252-5FEF-E84C-920F-3DF095D079D9}" destId="{7A5877B0-69AA-6D4D-9730-F62B8339B7B8}" srcOrd="4" destOrd="0" presId="urn:microsoft.com/office/officeart/2005/8/layout/venn1"/>
    <dgm:cxn modelId="{5EB5599D-F87D-3A4D-AE52-CFBCBA41913C}" type="presParOf" srcId="{6D381252-5FEF-E84C-920F-3DF095D079D9}" destId="{44C01F71-6D42-564A-8812-094F41960A1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93360871-0F9D-4E15-B3C5-59F852F9468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3FED6C0-04C7-4F53-8330-D03A5A9D634B}">
      <dgm:prSet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dirty="0"/>
            <a:t>Graduate student enrollment is increasing nationwide (Council of Graduate Schools)</a:t>
          </a:r>
        </a:p>
      </dgm:t>
    </dgm:pt>
    <dgm:pt modelId="{B6AAC03F-9698-435F-8D47-0267A56969D6}" type="parTrans" cxnId="{EF29EC81-07DD-422B-B5A6-7BEA09BAC5D1}">
      <dgm:prSet/>
      <dgm:spPr/>
      <dgm:t>
        <a:bodyPr/>
        <a:lstStyle/>
        <a:p>
          <a:endParaRPr lang="en-US"/>
        </a:p>
      </dgm:t>
    </dgm:pt>
    <dgm:pt modelId="{F66F76D4-61CA-405A-AC7A-83FFC0C783AE}" type="sibTrans" cxnId="{EF29EC81-07DD-422B-B5A6-7BEA09BAC5D1}">
      <dgm:prSet/>
      <dgm:spPr/>
      <dgm:t>
        <a:bodyPr/>
        <a:lstStyle/>
        <a:p>
          <a:endParaRPr lang="en-US"/>
        </a:p>
      </dgm:t>
    </dgm:pt>
    <dgm:pt modelId="{09AAA67C-3100-4D42-ADDD-94209C82CB19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19CC5E22-45CA-4411-AD8C-1E37462C4741}" type="parTrans" cxnId="{DA8E7B31-7AD5-46BC-916E-D4D87B043546}">
      <dgm:prSet/>
      <dgm:spPr/>
      <dgm:t>
        <a:bodyPr/>
        <a:lstStyle/>
        <a:p>
          <a:endParaRPr lang="en-US"/>
        </a:p>
      </dgm:t>
    </dgm:pt>
    <dgm:pt modelId="{F1E9D00B-4665-4FAA-95AA-6E6B8ECA326C}" type="sibTrans" cxnId="{DA8E7B31-7AD5-46BC-916E-D4D87B043546}">
      <dgm:prSet/>
      <dgm:spPr/>
      <dgm:t>
        <a:bodyPr/>
        <a:lstStyle/>
        <a:p>
          <a:endParaRPr lang="en-US"/>
        </a:p>
      </dgm:t>
    </dgm:pt>
    <dgm:pt modelId="{D603F88C-C067-4786-A2D0-EAECACD48840}" type="pres">
      <dgm:prSet presAssocID="{93360871-0F9D-4E15-B3C5-59F852F94688}" presName="root" presStyleCnt="0">
        <dgm:presLayoutVars>
          <dgm:dir/>
          <dgm:resizeHandles val="exact"/>
        </dgm:presLayoutVars>
      </dgm:prSet>
      <dgm:spPr/>
    </dgm:pt>
    <dgm:pt modelId="{A4ABC80F-57E3-4BDF-B670-BDA2606325CF}" type="pres">
      <dgm:prSet presAssocID="{53FED6C0-04C7-4F53-8330-D03A5A9D634B}" presName="compNode" presStyleCnt="0"/>
      <dgm:spPr/>
    </dgm:pt>
    <dgm:pt modelId="{5E65D4C3-B789-4CE3-A2C5-1E647A2D3AB3}" type="pres">
      <dgm:prSet presAssocID="{53FED6C0-04C7-4F53-8330-D03A5A9D634B}" presName="iconRect" presStyleLbl="node1" presStyleIdx="0" presStyleCnt="1" custLinFactX="-32712" custLinFactNeighborX="-100000" custLinFactNeighborY="-8082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8B1131F-08A4-4E75-BAEC-113F88D22751}" type="pres">
      <dgm:prSet presAssocID="{53FED6C0-04C7-4F53-8330-D03A5A9D634B}" presName="iconSpace" presStyleCnt="0"/>
      <dgm:spPr/>
    </dgm:pt>
    <dgm:pt modelId="{6F6D2BAD-E7CB-4A84-971F-5C19FBBEDDD9}" type="pres">
      <dgm:prSet presAssocID="{53FED6C0-04C7-4F53-8330-D03A5A9D634B}" presName="parTx" presStyleLbl="revTx" presStyleIdx="0" presStyleCnt="2" custScaleX="128667" custScaleY="185479" custLinFactY="-100000" custLinFactNeighborX="16179" custLinFactNeighborY="-113118">
        <dgm:presLayoutVars>
          <dgm:chMax val="0"/>
          <dgm:chPref val="0"/>
        </dgm:presLayoutVars>
      </dgm:prSet>
      <dgm:spPr/>
    </dgm:pt>
    <dgm:pt modelId="{C4A363FA-978A-49FB-98CB-767EAE0D4953}" type="pres">
      <dgm:prSet presAssocID="{53FED6C0-04C7-4F53-8330-D03A5A9D634B}" presName="txSpace" presStyleCnt="0"/>
      <dgm:spPr/>
    </dgm:pt>
    <dgm:pt modelId="{E9E1E4BC-ED6A-4A63-9877-8ADE9C2A8264}" type="pres">
      <dgm:prSet presAssocID="{53FED6C0-04C7-4F53-8330-D03A5A9D634B}" presName="desTx" presStyleLbl="revTx" presStyleIdx="1" presStyleCnt="2">
        <dgm:presLayoutVars/>
      </dgm:prSet>
      <dgm:spPr/>
    </dgm:pt>
  </dgm:ptLst>
  <dgm:cxnLst>
    <dgm:cxn modelId="{6BBDE205-CDDB-6244-B514-70612B8420FA}" type="presOf" srcId="{09AAA67C-3100-4D42-ADDD-94209C82CB19}" destId="{E9E1E4BC-ED6A-4A63-9877-8ADE9C2A8264}" srcOrd="0" destOrd="0" presId="urn:microsoft.com/office/officeart/2018/2/layout/IconLabelDescriptionList"/>
    <dgm:cxn modelId="{DA8E7B31-7AD5-46BC-916E-D4D87B043546}" srcId="{53FED6C0-04C7-4F53-8330-D03A5A9D634B}" destId="{09AAA67C-3100-4D42-ADDD-94209C82CB19}" srcOrd="0" destOrd="0" parTransId="{19CC5E22-45CA-4411-AD8C-1E37462C4741}" sibTransId="{F1E9D00B-4665-4FAA-95AA-6E6B8ECA326C}"/>
    <dgm:cxn modelId="{7418B045-52B2-4C48-80D5-9DDC832BD292}" type="presOf" srcId="{53FED6C0-04C7-4F53-8330-D03A5A9D634B}" destId="{6F6D2BAD-E7CB-4A84-971F-5C19FBBEDDD9}" srcOrd="0" destOrd="0" presId="urn:microsoft.com/office/officeart/2018/2/layout/IconLabelDescriptionList"/>
    <dgm:cxn modelId="{EF29EC81-07DD-422B-B5A6-7BEA09BAC5D1}" srcId="{93360871-0F9D-4E15-B3C5-59F852F94688}" destId="{53FED6C0-04C7-4F53-8330-D03A5A9D634B}" srcOrd="0" destOrd="0" parTransId="{B6AAC03F-9698-435F-8D47-0267A56969D6}" sibTransId="{F66F76D4-61CA-405A-AC7A-83FFC0C783AE}"/>
    <dgm:cxn modelId="{D737BBDC-969D-8441-A77A-EC54BB210C19}" type="presOf" srcId="{93360871-0F9D-4E15-B3C5-59F852F94688}" destId="{D603F88C-C067-4786-A2D0-EAECACD48840}" srcOrd="0" destOrd="0" presId="urn:microsoft.com/office/officeart/2018/2/layout/IconLabelDescriptionList"/>
    <dgm:cxn modelId="{C803EB8C-B488-B44F-B690-F7421E5F5D6E}" type="presParOf" srcId="{D603F88C-C067-4786-A2D0-EAECACD48840}" destId="{A4ABC80F-57E3-4BDF-B670-BDA2606325CF}" srcOrd="0" destOrd="0" presId="urn:microsoft.com/office/officeart/2018/2/layout/IconLabelDescriptionList"/>
    <dgm:cxn modelId="{BAFD30A4-A506-DC4F-9F13-E7ED2F811580}" type="presParOf" srcId="{A4ABC80F-57E3-4BDF-B670-BDA2606325CF}" destId="{5E65D4C3-B789-4CE3-A2C5-1E647A2D3AB3}" srcOrd="0" destOrd="0" presId="urn:microsoft.com/office/officeart/2018/2/layout/IconLabelDescriptionList"/>
    <dgm:cxn modelId="{DAA542AB-C382-4541-82F5-9CDFF4728C6D}" type="presParOf" srcId="{A4ABC80F-57E3-4BDF-B670-BDA2606325CF}" destId="{68B1131F-08A4-4E75-BAEC-113F88D22751}" srcOrd="1" destOrd="0" presId="urn:microsoft.com/office/officeart/2018/2/layout/IconLabelDescriptionList"/>
    <dgm:cxn modelId="{8600A3C6-8A75-5C41-AC4F-B7B8CA64EC75}" type="presParOf" srcId="{A4ABC80F-57E3-4BDF-B670-BDA2606325CF}" destId="{6F6D2BAD-E7CB-4A84-971F-5C19FBBEDDD9}" srcOrd="2" destOrd="0" presId="urn:microsoft.com/office/officeart/2018/2/layout/IconLabelDescriptionList"/>
    <dgm:cxn modelId="{5F2709DA-3DCC-7140-A138-8A24D79A4160}" type="presParOf" srcId="{A4ABC80F-57E3-4BDF-B670-BDA2606325CF}" destId="{C4A363FA-978A-49FB-98CB-767EAE0D4953}" srcOrd="3" destOrd="0" presId="urn:microsoft.com/office/officeart/2018/2/layout/IconLabelDescriptionList"/>
    <dgm:cxn modelId="{756D9F04-BCD2-A140-BAAD-CB295AB2E105}" type="presParOf" srcId="{A4ABC80F-57E3-4BDF-B670-BDA2606325CF}" destId="{E9E1E4BC-ED6A-4A63-9877-8ADE9C2A826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93360871-0F9D-4E15-B3C5-59F852F94688}" type="doc">
      <dgm:prSet loTypeId="urn:microsoft.com/office/officeart/2018/2/layout/IconLabelDescriptionList" loCatId="icon" qsTypeId="urn:microsoft.com/office/officeart/2005/8/quickstyle/simple1" qsCatId="simple" csTypeId="urn:microsoft.com/office/officeart/2018/5/colors/Iconchunking_neutralbg_accent1_2" csCatId="accent1" phldr="1"/>
      <dgm:spPr/>
      <dgm:t>
        <a:bodyPr/>
        <a:lstStyle/>
        <a:p>
          <a:endParaRPr lang="en-US"/>
        </a:p>
      </dgm:t>
    </dgm:pt>
    <dgm:pt modelId="{53FED6C0-04C7-4F53-8330-D03A5A9D634B}">
      <dgm:prSet custT="1"/>
      <dgm:spPr/>
      <dgm:t>
        <a:bodyPr/>
        <a:lstStyle/>
        <a:p>
          <a:pPr>
            <a:lnSpc>
              <a:spcPct val="100000"/>
            </a:lnSpc>
            <a:defRPr b="1"/>
          </a:pPr>
          <a:r>
            <a:rPr lang="en-US" sz="2800" dirty="0"/>
            <a:t>WOU Graduate Studies is poised to increase enrollment, quality of programs, types of programs and ways to deliver them.</a:t>
          </a:r>
        </a:p>
      </dgm:t>
    </dgm:pt>
    <dgm:pt modelId="{B6AAC03F-9698-435F-8D47-0267A56969D6}" type="parTrans" cxnId="{EF29EC81-07DD-422B-B5A6-7BEA09BAC5D1}">
      <dgm:prSet/>
      <dgm:spPr/>
      <dgm:t>
        <a:bodyPr/>
        <a:lstStyle/>
        <a:p>
          <a:endParaRPr lang="en-US"/>
        </a:p>
      </dgm:t>
    </dgm:pt>
    <dgm:pt modelId="{F66F76D4-61CA-405A-AC7A-83FFC0C783AE}" type="sibTrans" cxnId="{EF29EC81-07DD-422B-B5A6-7BEA09BAC5D1}">
      <dgm:prSet/>
      <dgm:spPr/>
      <dgm:t>
        <a:bodyPr/>
        <a:lstStyle/>
        <a:p>
          <a:endParaRPr lang="en-US"/>
        </a:p>
      </dgm:t>
    </dgm:pt>
    <dgm:pt modelId="{09AAA67C-3100-4D42-ADDD-94209C82CB19}">
      <dgm:prSet/>
      <dgm:spPr/>
      <dgm:t>
        <a:bodyPr/>
        <a:lstStyle/>
        <a:p>
          <a:pPr>
            <a:lnSpc>
              <a:spcPct val="100000"/>
            </a:lnSpc>
          </a:pPr>
          <a:endParaRPr lang="en-US" dirty="0"/>
        </a:p>
      </dgm:t>
    </dgm:pt>
    <dgm:pt modelId="{19CC5E22-45CA-4411-AD8C-1E37462C4741}" type="parTrans" cxnId="{DA8E7B31-7AD5-46BC-916E-D4D87B043546}">
      <dgm:prSet/>
      <dgm:spPr/>
      <dgm:t>
        <a:bodyPr/>
        <a:lstStyle/>
        <a:p>
          <a:endParaRPr lang="en-US"/>
        </a:p>
      </dgm:t>
    </dgm:pt>
    <dgm:pt modelId="{F1E9D00B-4665-4FAA-95AA-6E6B8ECA326C}" type="sibTrans" cxnId="{DA8E7B31-7AD5-46BC-916E-D4D87B043546}">
      <dgm:prSet/>
      <dgm:spPr/>
      <dgm:t>
        <a:bodyPr/>
        <a:lstStyle/>
        <a:p>
          <a:endParaRPr lang="en-US"/>
        </a:p>
      </dgm:t>
    </dgm:pt>
    <dgm:pt modelId="{D603F88C-C067-4786-A2D0-EAECACD48840}" type="pres">
      <dgm:prSet presAssocID="{93360871-0F9D-4E15-B3C5-59F852F94688}" presName="root" presStyleCnt="0">
        <dgm:presLayoutVars>
          <dgm:dir/>
          <dgm:resizeHandles val="exact"/>
        </dgm:presLayoutVars>
      </dgm:prSet>
      <dgm:spPr/>
    </dgm:pt>
    <dgm:pt modelId="{A4ABC80F-57E3-4BDF-B670-BDA2606325CF}" type="pres">
      <dgm:prSet presAssocID="{53FED6C0-04C7-4F53-8330-D03A5A9D634B}" presName="compNode" presStyleCnt="0"/>
      <dgm:spPr/>
    </dgm:pt>
    <dgm:pt modelId="{5E65D4C3-B789-4CE3-A2C5-1E647A2D3AB3}" type="pres">
      <dgm:prSet presAssocID="{53FED6C0-04C7-4F53-8330-D03A5A9D634B}" presName="iconRect" presStyleLbl="node1" presStyleIdx="0" presStyleCnt="1" custScaleX="130563" custScaleY="165957" custLinFactX="-66249" custLinFactNeighborX="-100000" custLinFactNeighborY="6366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ooks"/>
        </a:ext>
      </dgm:extLst>
    </dgm:pt>
    <dgm:pt modelId="{68B1131F-08A4-4E75-BAEC-113F88D22751}" type="pres">
      <dgm:prSet presAssocID="{53FED6C0-04C7-4F53-8330-D03A5A9D634B}" presName="iconSpace" presStyleCnt="0"/>
      <dgm:spPr/>
    </dgm:pt>
    <dgm:pt modelId="{6F6D2BAD-E7CB-4A84-971F-5C19FBBEDDD9}" type="pres">
      <dgm:prSet presAssocID="{53FED6C0-04C7-4F53-8330-D03A5A9D634B}" presName="parTx" presStyleLbl="revTx" presStyleIdx="0" presStyleCnt="2" custScaleX="155281" custScaleY="131854" custLinFactNeighborX="23900" custLinFactNeighborY="-28322">
        <dgm:presLayoutVars>
          <dgm:chMax val="0"/>
          <dgm:chPref val="0"/>
        </dgm:presLayoutVars>
      </dgm:prSet>
      <dgm:spPr/>
    </dgm:pt>
    <dgm:pt modelId="{C4A363FA-978A-49FB-98CB-767EAE0D4953}" type="pres">
      <dgm:prSet presAssocID="{53FED6C0-04C7-4F53-8330-D03A5A9D634B}" presName="txSpace" presStyleCnt="0"/>
      <dgm:spPr/>
    </dgm:pt>
    <dgm:pt modelId="{E9E1E4BC-ED6A-4A63-9877-8ADE9C2A8264}" type="pres">
      <dgm:prSet presAssocID="{53FED6C0-04C7-4F53-8330-D03A5A9D634B}" presName="desTx" presStyleLbl="revTx" presStyleIdx="1" presStyleCnt="2">
        <dgm:presLayoutVars/>
      </dgm:prSet>
      <dgm:spPr/>
    </dgm:pt>
  </dgm:ptLst>
  <dgm:cxnLst>
    <dgm:cxn modelId="{6BBDE205-CDDB-6244-B514-70612B8420FA}" type="presOf" srcId="{09AAA67C-3100-4D42-ADDD-94209C82CB19}" destId="{E9E1E4BC-ED6A-4A63-9877-8ADE9C2A8264}" srcOrd="0" destOrd="0" presId="urn:microsoft.com/office/officeart/2018/2/layout/IconLabelDescriptionList"/>
    <dgm:cxn modelId="{DA8E7B31-7AD5-46BC-916E-D4D87B043546}" srcId="{53FED6C0-04C7-4F53-8330-D03A5A9D634B}" destId="{09AAA67C-3100-4D42-ADDD-94209C82CB19}" srcOrd="0" destOrd="0" parTransId="{19CC5E22-45CA-4411-AD8C-1E37462C4741}" sibTransId="{F1E9D00B-4665-4FAA-95AA-6E6B8ECA326C}"/>
    <dgm:cxn modelId="{7418B045-52B2-4C48-80D5-9DDC832BD292}" type="presOf" srcId="{53FED6C0-04C7-4F53-8330-D03A5A9D634B}" destId="{6F6D2BAD-E7CB-4A84-971F-5C19FBBEDDD9}" srcOrd="0" destOrd="0" presId="urn:microsoft.com/office/officeart/2018/2/layout/IconLabelDescriptionList"/>
    <dgm:cxn modelId="{EF29EC81-07DD-422B-B5A6-7BEA09BAC5D1}" srcId="{93360871-0F9D-4E15-B3C5-59F852F94688}" destId="{53FED6C0-04C7-4F53-8330-D03A5A9D634B}" srcOrd="0" destOrd="0" parTransId="{B6AAC03F-9698-435F-8D47-0267A56969D6}" sibTransId="{F66F76D4-61CA-405A-AC7A-83FFC0C783AE}"/>
    <dgm:cxn modelId="{D737BBDC-969D-8441-A77A-EC54BB210C19}" type="presOf" srcId="{93360871-0F9D-4E15-B3C5-59F852F94688}" destId="{D603F88C-C067-4786-A2D0-EAECACD48840}" srcOrd="0" destOrd="0" presId="urn:microsoft.com/office/officeart/2018/2/layout/IconLabelDescriptionList"/>
    <dgm:cxn modelId="{C803EB8C-B488-B44F-B690-F7421E5F5D6E}" type="presParOf" srcId="{D603F88C-C067-4786-A2D0-EAECACD48840}" destId="{A4ABC80F-57E3-4BDF-B670-BDA2606325CF}" srcOrd="0" destOrd="0" presId="urn:microsoft.com/office/officeart/2018/2/layout/IconLabelDescriptionList"/>
    <dgm:cxn modelId="{BAFD30A4-A506-DC4F-9F13-E7ED2F811580}" type="presParOf" srcId="{A4ABC80F-57E3-4BDF-B670-BDA2606325CF}" destId="{5E65D4C3-B789-4CE3-A2C5-1E647A2D3AB3}" srcOrd="0" destOrd="0" presId="urn:microsoft.com/office/officeart/2018/2/layout/IconLabelDescriptionList"/>
    <dgm:cxn modelId="{DAA542AB-C382-4541-82F5-9CDFF4728C6D}" type="presParOf" srcId="{A4ABC80F-57E3-4BDF-B670-BDA2606325CF}" destId="{68B1131F-08A4-4E75-BAEC-113F88D22751}" srcOrd="1" destOrd="0" presId="urn:microsoft.com/office/officeart/2018/2/layout/IconLabelDescriptionList"/>
    <dgm:cxn modelId="{8600A3C6-8A75-5C41-AC4F-B7B8CA64EC75}" type="presParOf" srcId="{A4ABC80F-57E3-4BDF-B670-BDA2606325CF}" destId="{6F6D2BAD-E7CB-4A84-971F-5C19FBBEDDD9}" srcOrd="2" destOrd="0" presId="urn:microsoft.com/office/officeart/2018/2/layout/IconLabelDescriptionList"/>
    <dgm:cxn modelId="{5F2709DA-3DCC-7140-A138-8A24D79A4160}" type="presParOf" srcId="{A4ABC80F-57E3-4BDF-B670-BDA2606325CF}" destId="{C4A363FA-978A-49FB-98CB-767EAE0D4953}" srcOrd="3" destOrd="0" presId="urn:microsoft.com/office/officeart/2018/2/layout/IconLabelDescriptionList"/>
    <dgm:cxn modelId="{756D9F04-BCD2-A140-BAAD-CB295AB2E105}" type="presParOf" srcId="{A4ABC80F-57E3-4BDF-B670-BDA2606325CF}" destId="{E9E1E4BC-ED6A-4A63-9877-8ADE9C2A8264}" srcOrd="4" destOrd="0" presId="urn:microsoft.com/office/officeart/2018/2/layout/IconLabelDescription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E100DA1-1362-4085-AEA7-54E687FDA34E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2E47F0B2-76BE-4EE4-9AF0-FC18EB8DD195}">
      <dgm:prSet/>
      <dgm:spPr/>
      <dgm:t>
        <a:bodyPr/>
        <a:lstStyle/>
        <a:p>
          <a:pPr>
            <a:defRPr cap="all"/>
          </a:pPr>
          <a:r>
            <a:rPr lang="en-US"/>
            <a:t>Content Core Knowledge</a:t>
          </a:r>
        </a:p>
      </dgm:t>
    </dgm:pt>
    <dgm:pt modelId="{70753E87-FB37-489A-A6C4-964D50168154}" type="parTrans" cxnId="{0A3E5409-59B2-4F60-AAAA-C572ECAE6245}">
      <dgm:prSet/>
      <dgm:spPr/>
      <dgm:t>
        <a:bodyPr/>
        <a:lstStyle/>
        <a:p>
          <a:endParaRPr lang="en-US"/>
        </a:p>
      </dgm:t>
    </dgm:pt>
    <dgm:pt modelId="{A3818F4E-9324-43DF-815D-1E869DA7A075}" type="sibTrans" cxnId="{0A3E5409-59B2-4F60-AAAA-C572ECAE6245}">
      <dgm:prSet/>
      <dgm:spPr/>
      <dgm:t>
        <a:bodyPr/>
        <a:lstStyle/>
        <a:p>
          <a:endParaRPr lang="en-US"/>
        </a:p>
      </dgm:t>
    </dgm:pt>
    <dgm:pt modelId="{1E9100B5-C810-49F2-9C12-A7B899E4E105}">
      <dgm:prSet/>
      <dgm:spPr/>
      <dgm:t>
        <a:bodyPr/>
        <a:lstStyle/>
        <a:p>
          <a:pPr>
            <a:defRPr cap="all"/>
          </a:pPr>
          <a:r>
            <a:rPr lang="en-US"/>
            <a:t>Applied Skills</a:t>
          </a:r>
        </a:p>
      </dgm:t>
    </dgm:pt>
    <dgm:pt modelId="{7E3381EB-55D0-4B9A-A45E-3820804BD652}" type="parTrans" cxnId="{AD2F8879-FB25-4308-BEE5-5AE20381D4B2}">
      <dgm:prSet/>
      <dgm:spPr/>
      <dgm:t>
        <a:bodyPr/>
        <a:lstStyle/>
        <a:p>
          <a:endParaRPr lang="en-US"/>
        </a:p>
      </dgm:t>
    </dgm:pt>
    <dgm:pt modelId="{BF6FE7EB-F8F9-42C4-9B48-7985D81B09F4}" type="sibTrans" cxnId="{AD2F8879-FB25-4308-BEE5-5AE20381D4B2}">
      <dgm:prSet/>
      <dgm:spPr/>
      <dgm:t>
        <a:bodyPr/>
        <a:lstStyle/>
        <a:p>
          <a:endParaRPr lang="en-US"/>
        </a:p>
      </dgm:t>
    </dgm:pt>
    <dgm:pt modelId="{C85AC378-4B11-46DD-8683-20F9990AB0FE}">
      <dgm:prSet/>
      <dgm:spPr/>
      <dgm:t>
        <a:bodyPr/>
        <a:lstStyle/>
        <a:p>
          <a:pPr>
            <a:defRPr cap="all"/>
          </a:pPr>
          <a:r>
            <a:rPr lang="en-US"/>
            <a:t>Dispositions and Values</a:t>
          </a:r>
        </a:p>
      </dgm:t>
    </dgm:pt>
    <dgm:pt modelId="{EDB893AC-68EF-4A54-8DD0-EF8413FD90D5}" type="parTrans" cxnId="{7696C34B-1901-4D52-9666-3491CE128EA5}">
      <dgm:prSet/>
      <dgm:spPr/>
      <dgm:t>
        <a:bodyPr/>
        <a:lstStyle/>
        <a:p>
          <a:endParaRPr lang="en-US"/>
        </a:p>
      </dgm:t>
    </dgm:pt>
    <dgm:pt modelId="{CC75319B-76E4-4904-A8FE-B61AC75DC8B8}" type="sibTrans" cxnId="{7696C34B-1901-4D52-9666-3491CE128EA5}">
      <dgm:prSet/>
      <dgm:spPr/>
      <dgm:t>
        <a:bodyPr/>
        <a:lstStyle/>
        <a:p>
          <a:endParaRPr lang="en-US"/>
        </a:p>
      </dgm:t>
    </dgm:pt>
    <dgm:pt modelId="{5B3024F2-57BD-49C6-B48B-E48EC46A3086}" type="pres">
      <dgm:prSet presAssocID="{DE100DA1-1362-4085-AEA7-54E687FDA34E}" presName="root" presStyleCnt="0">
        <dgm:presLayoutVars>
          <dgm:dir/>
          <dgm:resizeHandles val="exact"/>
        </dgm:presLayoutVars>
      </dgm:prSet>
      <dgm:spPr/>
    </dgm:pt>
    <dgm:pt modelId="{C490B04D-6A39-4796-98EB-9936FEC52316}" type="pres">
      <dgm:prSet presAssocID="{2E47F0B2-76BE-4EE4-9AF0-FC18EB8DD195}" presName="compNode" presStyleCnt="0"/>
      <dgm:spPr/>
    </dgm:pt>
    <dgm:pt modelId="{DA50A9D2-A674-47BA-B985-943281B31BDF}" type="pres">
      <dgm:prSet presAssocID="{2E47F0B2-76BE-4EE4-9AF0-FC18EB8DD195}" presName="iconBgRect" presStyleLbl="bgShp" presStyleIdx="0" presStyleCnt="3"/>
      <dgm:spPr/>
    </dgm:pt>
    <dgm:pt modelId="{83006673-E844-481D-A35C-8A089301B338}" type="pres">
      <dgm:prSet presAssocID="{2E47F0B2-76BE-4EE4-9AF0-FC18EB8DD195}" presName="iconRect" presStyleLbl="nod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Head with Gears"/>
        </a:ext>
      </dgm:extLst>
    </dgm:pt>
    <dgm:pt modelId="{9F21FBE5-D651-4CE3-9535-A7C0B4F7CC7E}" type="pres">
      <dgm:prSet presAssocID="{2E47F0B2-76BE-4EE4-9AF0-FC18EB8DD195}" presName="spaceRect" presStyleCnt="0"/>
      <dgm:spPr/>
    </dgm:pt>
    <dgm:pt modelId="{CB19C4FB-5EE2-488E-A94C-8BADE7A2D627}" type="pres">
      <dgm:prSet presAssocID="{2E47F0B2-76BE-4EE4-9AF0-FC18EB8DD195}" presName="textRect" presStyleLbl="revTx" presStyleIdx="0" presStyleCnt="3">
        <dgm:presLayoutVars>
          <dgm:chMax val="1"/>
          <dgm:chPref val="1"/>
        </dgm:presLayoutVars>
      </dgm:prSet>
      <dgm:spPr/>
    </dgm:pt>
    <dgm:pt modelId="{6CFA9C28-1CEB-4309-B12D-79CE9D80EA3A}" type="pres">
      <dgm:prSet presAssocID="{A3818F4E-9324-43DF-815D-1E869DA7A075}" presName="sibTrans" presStyleCnt="0"/>
      <dgm:spPr/>
    </dgm:pt>
    <dgm:pt modelId="{5EE3F0E6-0FF8-4BF1-A60A-A66AF53CAAEC}" type="pres">
      <dgm:prSet presAssocID="{1E9100B5-C810-49F2-9C12-A7B899E4E105}" presName="compNode" presStyleCnt="0"/>
      <dgm:spPr/>
    </dgm:pt>
    <dgm:pt modelId="{3071679E-A25C-4CFC-8D28-D8D192E3D6AF}" type="pres">
      <dgm:prSet presAssocID="{1E9100B5-C810-49F2-9C12-A7B899E4E105}" presName="iconBgRect" presStyleLbl="bgShp" presStyleIdx="1" presStyleCnt="3"/>
      <dgm:spPr/>
    </dgm:pt>
    <dgm:pt modelId="{F9935B25-41AE-40B4-BA72-9A7253F6D599}" type="pres">
      <dgm:prSet presAssocID="{1E9100B5-C810-49F2-9C12-A7B899E4E105}" presName="iconRect" presStyleLbl="node1" presStyleIdx="1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Person with Idea"/>
        </a:ext>
      </dgm:extLst>
    </dgm:pt>
    <dgm:pt modelId="{F83F3FB5-FA45-46DF-BBF8-C4C8CD9CBC0E}" type="pres">
      <dgm:prSet presAssocID="{1E9100B5-C810-49F2-9C12-A7B899E4E105}" presName="spaceRect" presStyleCnt="0"/>
      <dgm:spPr/>
    </dgm:pt>
    <dgm:pt modelId="{CF45785A-AE23-41B4-9935-EBEC65FC453D}" type="pres">
      <dgm:prSet presAssocID="{1E9100B5-C810-49F2-9C12-A7B899E4E105}" presName="textRect" presStyleLbl="revTx" presStyleIdx="1" presStyleCnt="3">
        <dgm:presLayoutVars>
          <dgm:chMax val="1"/>
          <dgm:chPref val="1"/>
        </dgm:presLayoutVars>
      </dgm:prSet>
      <dgm:spPr/>
    </dgm:pt>
    <dgm:pt modelId="{BC3D51DE-440C-4B72-81ED-856A33840277}" type="pres">
      <dgm:prSet presAssocID="{BF6FE7EB-F8F9-42C4-9B48-7985D81B09F4}" presName="sibTrans" presStyleCnt="0"/>
      <dgm:spPr/>
    </dgm:pt>
    <dgm:pt modelId="{FCDCEE0C-AA3A-4217-853A-6257738838BA}" type="pres">
      <dgm:prSet presAssocID="{C85AC378-4B11-46DD-8683-20F9990AB0FE}" presName="compNode" presStyleCnt="0"/>
      <dgm:spPr/>
    </dgm:pt>
    <dgm:pt modelId="{706D8606-A696-42AF-B981-55262F041ECA}" type="pres">
      <dgm:prSet presAssocID="{C85AC378-4B11-46DD-8683-20F9990AB0FE}" presName="iconBgRect" presStyleLbl="bgShp" presStyleIdx="2" presStyleCnt="3"/>
      <dgm:spPr/>
    </dgm:pt>
    <dgm:pt modelId="{D17492CD-42CD-412C-9E97-DF1EBCCBA4EF}" type="pres">
      <dgm:prSet presAssocID="{C85AC378-4B11-46DD-8683-20F9990AB0FE}" presName="iconRect" presStyleLbl="node1" presStyleIdx="2" presStyleCnt="3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Scales of Justice"/>
        </a:ext>
      </dgm:extLst>
    </dgm:pt>
    <dgm:pt modelId="{A0F10B10-2C8F-4314-A8FE-1AFD4B88ED1D}" type="pres">
      <dgm:prSet presAssocID="{C85AC378-4B11-46DD-8683-20F9990AB0FE}" presName="spaceRect" presStyleCnt="0"/>
      <dgm:spPr/>
    </dgm:pt>
    <dgm:pt modelId="{C9F24D46-6CE9-4A07-9EB7-DD417274FEC2}" type="pres">
      <dgm:prSet presAssocID="{C85AC378-4B11-46DD-8683-20F9990AB0FE}" presName="textRect" presStyleLbl="revTx" presStyleIdx="2" presStyleCnt="3">
        <dgm:presLayoutVars>
          <dgm:chMax val="1"/>
          <dgm:chPref val="1"/>
        </dgm:presLayoutVars>
      </dgm:prSet>
      <dgm:spPr/>
    </dgm:pt>
  </dgm:ptLst>
  <dgm:cxnLst>
    <dgm:cxn modelId="{0A3E5409-59B2-4F60-AAAA-C572ECAE6245}" srcId="{DE100DA1-1362-4085-AEA7-54E687FDA34E}" destId="{2E47F0B2-76BE-4EE4-9AF0-FC18EB8DD195}" srcOrd="0" destOrd="0" parTransId="{70753E87-FB37-489A-A6C4-964D50168154}" sibTransId="{A3818F4E-9324-43DF-815D-1E869DA7A075}"/>
    <dgm:cxn modelId="{257D3D2F-FC4B-45F4-AE3B-DF5273D90507}" type="presOf" srcId="{C85AC378-4B11-46DD-8683-20F9990AB0FE}" destId="{C9F24D46-6CE9-4A07-9EB7-DD417274FEC2}" srcOrd="0" destOrd="0" presId="urn:microsoft.com/office/officeart/2018/5/layout/IconCircleLabelList"/>
    <dgm:cxn modelId="{3835885C-C961-4B1E-A262-08970C4A2958}" type="presOf" srcId="{1E9100B5-C810-49F2-9C12-A7B899E4E105}" destId="{CF45785A-AE23-41B4-9935-EBEC65FC453D}" srcOrd="0" destOrd="0" presId="urn:microsoft.com/office/officeart/2018/5/layout/IconCircleLabelList"/>
    <dgm:cxn modelId="{7696C34B-1901-4D52-9666-3491CE128EA5}" srcId="{DE100DA1-1362-4085-AEA7-54E687FDA34E}" destId="{C85AC378-4B11-46DD-8683-20F9990AB0FE}" srcOrd="2" destOrd="0" parTransId="{EDB893AC-68EF-4A54-8DD0-EF8413FD90D5}" sibTransId="{CC75319B-76E4-4904-A8FE-B61AC75DC8B8}"/>
    <dgm:cxn modelId="{664C8054-6D5E-4E2D-835F-6504552AA320}" type="presOf" srcId="{DE100DA1-1362-4085-AEA7-54E687FDA34E}" destId="{5B3024F2-57BD-49C6-B48B-E48EC46A3086}" srcOrd="0" destOrd="0" presId="urn:microsoft.com/office/officeart/2018/5/layout/IconCircleLabelList"/>
    <dgm:cxn modelId="{AD2F8879-FB25-4308-BEE5-5AE20381D4B2}" srcId="{DE100DA1-1362-4085-AEA7-54E687FDA34E}" destId="{1E9100B5-C810-49F2-9C12-A7B899E4E105}" srcOrd="1" destOrd="0" parTransId="{7E3381EB-55D0-4B9A-A45E-3820804BD652}" sibTransId="{BF6FE7EB-F8F9-42C4-9B48-7985D81B09F4}"/>
    <dgm:cxn modelId="{69CCC9CB-87FA-4287-984E-3FBC8340B519}" type="presOf" srcId="{2E47F0B2-76BE-4EE4-9AF0-FC18EB8DD195}" destId="{CB19C4FB-5EE2-488E-A94C-8BADE7A2D627}" srcOrd="0" destOrd="0" presId="urn:microsoft.com/office/officeart/2018/5/layout/IconCircleLabelList"/>
    <dgm:cxn modelId="{635FC851-41AC-4027-A84A-0095A98C0472}" type="presParOf" srcId="{5B3024F2-57BD-49C6-B48B-E48EC46A3086}" destId="{C490B04D-6A39-4796-98EB-9936FEC52316}" srcOrd="0" destOrd="0" presId="urn:microsoft.com/office/officeart/2018/5/layout/IconCircleLabelList"/>
    <dgm:cxn modelId="{489F6DA7-5C3A-49B6-A7E7-1A2868F1A6EA}" type="presParOf" srcId="{C490B04D-6A39-4796-98EB-9936FEC52316}" destId="{DA50A9D2-A674-47BA-B985-943281B31BDF}" srcOrd="0" destOrd="0" presId="urn:microsoft.com/office/officeart/2018/5/layout/IconCircleLabelList"/>
    <dgm:cxn modelId="{3F6D5886-FEAF-4AEA-ADE9-14D7FF5B3A52}" type="presParOf" srcId="{C490B04D-6A39-4796-98EB-9936FEC52316}" destId="{83006673-E844-481D-A35C-8A089301B338}" srcOrd="1" destOrd="0" presId="urn:microsoft.com/office/officeart/2018/5/layout/IconCircleLabelList"/>
    <dgm:cxn modelId="{321FBBA8-9644-42E8-845B-61219130BF43}" type="presParOf" srcId="{C490B04D-6A39-4796-98EB-9936FEC52316}" destId="{9F21FBE5-D651-4CE3-9535-A7C0B4F7CC7E}" srcOrd="2" destOrd="0" presId="urn:microsoft.com/office/officeart/2018/5/layout/IconCircleLabelList"/>
    <dgm:cxn modelId="{6AC036B1-F8BB-46AB-A187-0540DA7E3969}" type="presParOf" srcId="{C490B04D-6A39-4796-98EB-9936FEC52316}" destId="{CB19C4FB-5EE2-488E-A94C-8BADE7A2D627}" srcOrd="3" destOrd="0" presId="urn:microsoft.com/office/officeart/2018/5/layout/IconCircleLabelList"/>
    <dgm:cxn modelId="{33B44D08-F511-4508-9D29-9D1B2D63B114}" type="presParOf" srcId="{5B3024F2-57BD-49C6-B48B-E48EC46A3086}" destId="{6CFA9C28-1CEB-4309-B12D-79CE9D80EA3A}" srcOrd="1" destOrd="0" presId="urn:microsoft.com/office/officeart/2018/5/layout/IconCircleLabelList"/>
    <dgm:cxn modelId="{1842E558-74B5-4D37-B170-2444C6DC3DFB}" type="presParOf" srcId="{5B3024F2-57BD-49C6-B48B-E48EC46A3086}" destId="{5EE3F0E6-0FF8-4BF1-A60A-A66AF53CAAEC}" srcOrd="2" destOrd="0" presId="urn:microsoft.com/office/officeart/2018/5/layout/IconCircleLabelList"/>
    <dgm:cxn modelId="{2BF91638-642A-418D-BAE4-DA973CD8BA9A}" type="presParOf" srcId="{5EE3F0E6-0FF8-4BF1-A60A-A66AF53CAAEC}" destId="{3071679E-A25C-4CFC-8D28-D8D192E3D6AF}" srcOrd="0" destOrd="0" presId="urn:microsoft.com/office/officeart/2018/5/layout/IconCircleLabelList"/>
    <dgm:cxn modelId="{EEC6CF3B-D6EE-43CE-BA7E-4B8AA1B0E642}" type="presParOf" srcId="{5EE3F0E6-0FF8-4BF1-A60A-A66AF53CAAEC}" destId="{F9935B25-41AE-40B4-BA72-9A7253F6D599}" srcOrd="1" destOrd="0" presId="urn:microsoft.com/office/officeart/2018/5/layout/IconCircleLabelList"/>
    <dgm:cxn modelId="{CDA2088E-5B63-4377-80CD-6F8F334C5D88}" type="presParOf" srcId="{5EE3F0E6-0FF8-4BF1-A60A-A66AF53CAAEC}" destId="{F83F3FB5-FA45-46DF-BBF8-C4C8CD9CBC0E}" srcOrd="2" destOrd="0" presId="urn:microsoft.com/office/officeart/2018/5/layout/IconCircleLabelList"/>
    <dgm:cxn modelId="{ABAE3008-63BF-4870-AD31-F987FAD96D31}" type="presParOf" srcId="{5EE3F0E6-0FF8-4BF1-A60A-A66AF53CAAEC}" destId="{CF45785A-AE23-41B4-9935-EBEC65FC453D}" srcOrd="3" destOrd="0" presId="urn:microsoft.com/office/officeart/2018/5/layout/IconCircleLabelList"/>
    <dgm:cxn modelId="{BE4212CE-6A6D-455B-9A2E-95B299DD4737}" type="presParOf" srcId="{5B3024F2-57BD-49C6-B48B-E48EC46A3086}" destId="{BC3D51DE-440C-4B72-81ED-856A33840277}" srcOrd="3" destOrd="0" presId="urn:microsoft.com/office/officeart/2018/5/layout/IconCircleLabelList"/>
    <dgm:cxn modelId="{878E6A40-6A82-461C-9720-BBF7E8043FFF}" type="presParOf" srcId="{5B3024F2-57BD-49C6-B48B-E48EC46A3086}" destId="{FCDCEE0C-AA3A-4217-853A-6257738838BA}" srcOrd="4" destOrd="0" presId="urn:microsoft.com/office/officeart/2018/5/layout/IconCircleLabelList"/>
    <dgm:cxn modelId="{9B7CE845-3525-450C-AE0F-9D7572803F7F}" type="presParOf" srcId="{FCDCEE0C-AA3A-4217-853A-6257738838BA}" destId="{706D8606-A696-42AF-B981-55262F041ECA}" srcOrd="0" destOrd="0" presId="urn:microsoft.com/office/officeart/2018/5/layout/IconCircleLabelList"/>
    <dgm:cxn modelId="{7F918DB1-29D0-43E3-B4E0-EBBB1735A8FC}" type="presParOf" srcId="{FCDCEE0C-AA3A-4217-853A-6257738838BA}" destId="{D17492CD-42CD-412C-9E97-DF1EBCCBA4EF}" srcOrd="1" destOrd="0" presId="urn:microsoft.com/office/officeart/2018/5/layout/IconCircleLabelList"/>
    <dgm:cxn modelId="{459D7304-8CC0-42D3-A5C6-3CC0B9ABEE7E}" type="presParOf" srcId="{FCDCEE0C-AA3A-4217-853A-6257738838BA}" destId="{A0F10B10-2C8F-4314-A8FE-1AFD4B88ED1D}" srcOrd="2" destOrd="0" presId="urn:microsoft.com/office/officeart/2018/5/layout/IconCircleLabelList"/>
    <dgm:cxn modelId="{2A93CF68-F099-4AE8-8042-E12B2E08A5FD}" type="presParOf" srcId="{FCDCEE0C-AA3A-4217-853A-6257738838BA}" destId="{C9F24D46-6CE9-4A07-9EB7-DD417274FEC2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1E15944D-2FC2-4A8C-A93B-F5A788E66FBD}" type="doc">
      <dgm:prSet loTypeId="urn:microsoft.com/office/officeart/2018/5/layout/IconCircleLabelList" loCatId="icon" qsTypeId="urn:microsoft.com/office/officeart/2005/8/quickstyle/simple1" qsCatId="simple" csTypeId="urn:microsoft.com/office/officeart/2018/5/colors/Iconchunking_neutralicon_colorful1" csCatId="colorful" phldr="1"/>
      <dgm:spPr/>
      <dgm:t>
        <a:bodyPr/>
        <a:lstStyle/>
        <a:p>
          <a:endParaRPr lang="en-US"/>
        </a:p>
      </dgm:t>
    </dgm:pt>
    <dgm:pt modelId="{88ABD597-9973-40D1-A92F-AE4CF23593B8}">
      <dgm:prSet/>
      <dgm:spPr/>
      <dgm:t>
        <a:bodyPr/>
        <a:lstStyle/>
        <a:p>
          <a:pPr>
            <a:defRPr cap="all"/>
          </a:pPr>
          <a:r>
            <a:rPr lang="en-US"/>
            <a:t>Mission Statement</a:t>
          </a:r>
        </a:p>
      </dgm:t>
    </dgm:pt>
    <dgm:pt modelId="{1C789561-6B5A-4301-ADF6-DEA7674CE146}" type="parTrans" cxnId="{6A055592-9C4A-4960-8F3D-F48676E785C1}">
      <dgm:prSet/>
      <dgm:spPr/>
      <dgm:t>
        <a:bodyPr/>
        <a:lstStyle/>
        <a:p>
          <a:endParaRPr lang="en-US"/>
        </a:p>
      </dgm:t>
    </dgm:pt>
    <dgm:pt modelId="{15F6E059-A9F7-4FFD-8F57-CD7E41F6D482}" type="sibTrans" cxnId="{6A055592-9C4A-4960-8F3D-F48676E785C1}">
      <dgm:prSet/>
      <dgm:spPr/>
      <dgm:t>
        <a:bodyPr/>
        <a:lstStyle/>
        <a:p>
          <a:endParaRPr lang="en-US"/>
        </a:p>
      </dgm:t>
    </dgm:pt>
    <dgm:pt modelId="{EB7872D1-E8EE-4537-8D12-334166531364}">
      <dgm:prSet/>
      <dgm:spPr/>
      <dgm:t>
        <a:bodyPr/>
        <a:lstStyle/>
        <a:p>
          <a:pPr>
            <a:defRPr cap="all"/>
          </a:pPr>
          <a:r>
            <a:rPr lang="en-US"/>
            <a:t>Hooding Ceremony</a:t>
          </a:r>
        </a:p>
      </dgm:t>
    </dgm:pt>
    <dgm:pt modelId="{9FB5DA23-487E-4A66-A08A-CDBD5CF81BE2}" type="parTrans" cxnId="{880B89C0-86ED-4E6C-9F7E-4434C88D8C5B}">
      <dgm:prSet/>
      <dgm:spPr/>
      <dgm:t>
        <a:bodyPr/>
        <a:lstStyle/>
        <a:p>
          <a:endParaRPr lang="en-US"/>
        </a:p>
      </dgm:t>
    </dgm:pt>
    <dgm:pt modelId="{2016CFDF-948C-452A-8749-D0290F47DE70}" type="sibTrans" cxnId="{880B89C0-86ED-4E6C-9F7E-4434C88D8C5B}">
      <dgm:prSet/>
      <dgm:spPr/>
      <dgm:t>
        <a:bodyPr/>
        <a:lstStyle/>
        <a:p>
          <a:endParaRPr lang="en-US"/>
        </a:p>
      </dgm:t>
    </dgm:pt>
    <dgm:pt modelId="{2D5B7167-D8D3-4244-9A7C-78A694D16101}">
      <dgm:prSet/>
      <dgm:spPr/>
      <dgm:t>
        <a:bodyPr/>
        <a:lstStyle/>
        <a:p>
          <a:pPr>
            <a:defRPr cap="all"/>
          </a:pPr>
          <a:r>
            <a:rPr lang="en-US"/>
            <a:t>Student Orientations</a:t>
          </a:r>
        </a:p>
      </dgm:t>
    </dgm:pt>
    <dgm:pt modelId="{A13F86BD-F8D2-44B6-A75D-80D35493F200}" type="parTrans" cxnId="{D8B3E3AF-55B1-4E31-A99A-E25C26110988}">
      <dgm:prSet/>
      <dgm:spPr/>
      <dgm:t>
        <a:bodyPr/>
        <a:lstStyle/>
        <a:p>
          <a:endParaRPr lang="en-US"/>
        </a:p>
      </dgm:t>
    </dgm:pt>
    <dgm:pt modelId="{2A332F0A-14D4-4896-B6ED-7A2C7DD6C901}" type="sibTrans" cxnId="{D8B3E3AF-55B1-4E31-A99A-E25C26110988}">
      <dgm:prSet/>
      <dgm:spPr/>
      <dgm:t>
        <a:bodyPr/>
        <a:lstStyle/>
        <a:p>
          <a:endParaRPr lang="en-US"/>
        </a:p>
      </dgm:t>
    </dgm:pt>
    <dgm:pt modelId="{5FD5E3A0-1B76-40EF-BA2E-59633C28D0BF}">
      <dgm:prSet/>
      <dgm:spPr/>
      <dgm:t>
        <a:bodyPr/>
        <a:lstStyle/>
        <a:p>
          <a:pPr>
            <a:defRPr cap="all"/>
          </a:pPr>
          <a:r>
            <a:rPr lang="en-US"/>
            <a:t>Seminars of shared experiences</a:t>
          </a:r>
        </a:p>
      </dgm:t>
    </dgm:pt>
    <dgm:pt modelId="{B2896D1E-C189-4FC0-B80D-0FAF7AB0AD27}" type="parTrans" cxnId="{143821D3-9BD5-4F71-8B28-74D5C68A11DD}">
      <dgm:prSet/>
      <dgm:spPr/>
      <dgm:t>
        <a:bodyPr/>
        <a:lstStyle/>
        <a:p>
          <a:endParaRPr lang="en-US"/>
        </a:p>
      </dgm:t>
    </dgm:pt>
    <dgm:pt modelId="{C69F45FE-0E6F-402A-8D78-BD07D79D3564}" type="sibTrans" cxnId="{143821D3-9BD5-4F71-8B28-74D5C68A11DD}">
      <dgm:prSet/>
      <dgm:spPr/>
      <dgm:t>
        <a:bodyPr/>
        <a:lstStyle/>
        <a:p>
          <a:endParaRPr lang="en-US"/>
        </a:p>
      </dgm:t>
    </dgm:pt>
    <dgm:pt modelId="{5A2F5800-2CD8-4505-972A-79534AC795E3}" type="pres">
      <dgm:prSet presAssocID="{1E15944D-2FC2-4A8C-A93B-F5A788E66FBD}" presName="root" presStyleCnt="0">
        <dgm:presLayoutVars>
          <dgm:dir/>
          <dgm:resizeHandles val="exact"/>
        </dgm:presLayoutVars>
      </dgm:prSet>
      <dgm:spPr/>
    </dgm:pt>
    <dgm:pt modelId="{6AF38C47-050C-4D12-B558-4974F186598C}" type="pres">
      <dgm:prSet presAssocID="{88ABD597-9973-40D1-A92F-AE4CF23593B8}" presName="compNode" presStyleCnt="0"/>
      <dgm:spPr/>
    </dgm:pt>
    <dgm:pt modelId="{D7DE631E-794C-41B8-B4F2-70CB0CA1FDEA}" type="pres">
      <dgm:prSet presAssocID="{88ABD597-9973-40D1-A92F-AE4CF23593B8}" presName="iconBgRect" presStyleLbl="bgShp" presStyleIdx="0" presStyleCnt="4"/>
      <dgm:spPr/>
    </dgm:pt>
    <dgm:pt modelId="{12BB8A62-D5A3-47D1-84A2-533DF557D5E4}" type="pres">
      <dgm:prSet presAssocID="{88ABD597-9973-40D1-A92F-AE4CF23593B8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Bullseye"/>
        </a:ext>
      </dgm:extLst>
    </dgm:pt>
    <dgm:pt modelId="{3D701D49-6E01-499A-A18D-E18066C05675}" type="pres">
      <dgm:prSet presAssocID="{88ABD597-9973-40D1-A92F-AE4CF23593B8}" presName="spaceRect" presStyleCnt="0"/>
      <dgm:spPr/>
    </dgm:pt>
    <dgm:pt modelId="{EE9C5844-7097-49C3-93D0-F50AB3A3E9EC}" type="pres">
      <dgm:prSet presAssocID="{88ABD597-9973-40D1-A92F-AE4CF23593B8}" presName="textRect" presStyleLbl="revTx" presStyleIdx="0" presStyleCnt="4">
        <dgm:presLayoutVars>
          <dgm:chMax val="1"/>
          <dgm:chPref val="1"/>
        </dgm:presLayoutVars>
      </dgm:prSet>
      <dgm:spPr/>
    </dgm:pt>
    <dgm:pt modelId="{6454F205-766A-477C-B47C-FF22C811610D}" type="pres">
      <dgm:prSet presAssocID="{15F6E059-A9F7-4FFD-8F57-CD7E41F6D482}" presName="sibTrans" presStyleCnt="0"/>
      <dgm:spPr/>
    </dgm:pt>
    <dgm:pt modelId="{006343FB-AD0E-42D5-BE50-EF8AB67E863C}" type="pres">
      <dgm:prSet presAssocID="{EB7872D1-E8EE-4537-8D12-334166531364}" presName="compNode" presStyleCnt="0"/>
      <dgm:spPr/>
    </dgm:pt>
    <dgm:pt modelId="{DC93D4B8-163D-4862-A4A5-D3433F2CF664}" type="pres">
      <dgm:prSet presAssocID="{EB7872D1-E8EE-4537-8D12-334166531364}" presName="iconBgRect" presStyleLbl="bgShp" presStyleIdx="1" presStyleCnt="4"/>
      <dgm:spPr/>
    </dgm:pt>
    <dgm:pt modelId="{720157B2-57D7-4BBD-BAF7-8376955CBE1E}" type="pres">
      <dgm:prSet presAssocID="{EB7872D1-E8EE-4537-8D12-334166531364}" presName="iconRect" presStyleLbl="node1" presStyleIdx="1" presStyleCnt="4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oon Viewing Ceremony"/>
        </a:ext>
      </dgm:extLst>
    </dgm:pt>
    <dgm:pt modelId="{93C045D7-2C5A-4791-9CE3-00E63B2354EB}" type="pres">
      <dgm:prSet presAssocID="{EB7872D1-E8EE-4537-8D12-334166531364}" presName="spaceRect" presStyleCnt="0"/>
      <dgm:spPr/>
    </dgm:pt>
    <dgm:pt modelId="{A66BC1A0-DE36-428F-9111-65614ADEF262}" type="pres">
      <dgm:prSet presAssocID="{EB7872D1-E8EE-4537-8D12-334166531364}" presName="textRect" presStyleLbl="revTx" presStyleIdx="1" presStyleCnt="4">
        <dgm:presLayoutVars>
          <dgm:chMax val="1"/>
          <dgm:chPref val="1"/>
        </dgm:presLayoutVars>
      </dgm:prSet>
      <dgm:spPr/>
    </dgm:pt>
    <dgm:pt modelId="{48CCF10A-C9E4-41AD-AC41-9EABE6CCD96B}" type="pres">
      <dgm:prSet presAssocID="{2016CFDF-948C-452A-8749-D0290F47DE70}" presName="sibTrans" presStyleCnt="0"/>
      <dgm:spPr/>
    </dgm:pt>
    <dgm:pt modelId="{4F1298F5-3B1E-4F10-A4FD-453BF96A3B58}" type="pres">
      <dgm:prSet presAssocID="{2D5B7167-D8D3-4244-9A7C-78A694D16101}" presName="compNode" presStyleCnt="0"/>
      <dgm:spPr/>
    </dgm:pt>
    <dgm:pt modelId="{C1B9B839-AADD-4563-BF71-10368AF110BC}" type="pres">
      <dgm:prSet presAssocID="{2D5B7167-D8D3-4244-9A7C-78A694D16101}" presName="iconBgRect" presStyleLbl="bgShp" presStyleIdx="2" presStyleCnt="4"/>
      <dgm:spPr/>
    </dgm:pt>
    <dgm:pt modelId="{DD160058-8613-4496-BEB6-470C90574767}" type="pres">
      <dgm:prSet presAssocID="{2D5B7167-D8D3-4244-9A7C-78A694D16101}" presName="iconRect" presStyleLbl="node1" presStyleIdx="2" presStyleCnt="4"/>
      <dgm:spPr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User"/>
        </a:ext>
      </dgm:extLst>
    </dgm:pt>
    <dgm:pt modelId="{10CE1835-445F-4E8F-9A5E-5D4A509D05A3}" type="pres">
      <dgm:prSet presAssocID="{2D5B7167-D8D3-4244-9A7C-78A694D16101}" presName="spaceRect" presStyleCnt="0"/>
      <dgm:spPr/>
    </dgm:pt>
    <dgm:pt modelId="{EF57552E-9750-46F5-B1A2-F870970BD36B}" type="pres">
      <dgm:prSet presAssocID="{2D5B7167-D8D3-4244-9A7C-78A694D16101}" presName="textRect" presStyleLbl="revTx" presStyleIdx="2" presStyleCnt="4">
        <dgm:presLayoutVars>
          <dgm:chMax val="1"/>
          <dgm:chPref val="1"/>
        </dgm:presLayoutVars>
      </dgm:prSet>
      <dgm:spPr/>
    </dgm:pt>
    <dgm:pt modelId="{6FABA9E1-E695-4C14-9266-CCA5143E63EB}" type="pres">
      <dgm:prSet presAssocID="{2A332F0A-14D4-4896-B6ED-7A2C7DD6C901}" presName="sibTrans" presStyleCnt="0"/>
      <dgm:spPr/>
    </dgm:pt>
    <dgm:pt modelId="{08763B37-7C4A-445C-860A-CE30CC3D4640}" type="pres">
      <dgm:prSet presAssocID="{5FD5E3A0-1B76-40EF-BA2E-59633C28D0BF}" presName="compNode" presStyleCnt="0"/>
      <dgm:spPr/>
    </dgm:pt>
    <dgm:pt modelId="{156E876D-5FD2-4E38-8907-6A7839D89BDF}" type="pres">
      <dgm:prSet presAssocID="{5FD5E3A0-1B76-40EF-BA2E-59633C28D0BF}" presName="iconBgRect" presStyleLbl="bgShp" presStyleIdx="3" presStyleCnt="4"/>
      <dgm:spPr/>
    </dgm:pt>
    <dgm:pt modelId="{11ECE54F-674F-452D-8FAD-A3B6F90DD302}" type="pres">
      <dgm:prSet presAssocID="{5FD5E3A0-1B76-40EF-BA2E-59633C28D0BF}" presName="iconRect" presStyleLbl="node1" presStyleIdx="3" presStyleCnt="4"/>
      <dgm:spPr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>
          <a:noFill/>
        </a:ln>
      </dgm:spPr>
      <dgm:extLst>
        <a:ext uri="{E40237B7-FDA0-4F09-8148-C483321AD2D9}">
          <dgm14:cNvPr xmlns:dgm14="http://schemas.microsoft.com/office/drawing/2010/diagram" id="0" name="" descr="Meeting"/>
        </a:ext>
      </dgm:extLst>
    </dgm:pt>
    <dgm:pt modelId="{62877C98-8B93-4B79-BFA2-573E54283F9F}" type="pres">
      <dgm:prSet presAssocID="{5FD5E3A0-1B76-40EF-BA2E-59633C28D0BF}" presName="spaceRect" presStyleCnt="0"/>
      <dgm:spPr/>
    </dgm:pt>
    <dgm:pt modelId="{D84648B0-2313-4FA5-88C2-D4AF359E4CF3}" type="pres">
      <dgm:prSet presAssocID="{5FD5E3A0-1B76-40EF-BA2E-59633C28D0BF}" presName="textRect" presStyleLbl="revTx" presStyleIdx="3" presStyleCnt="4">
        <dgm:presLayoutVars>
          <dgm:chMax val="1"/>
          <dgm:chPref val="1"/>
        </dgm:presLayoutVars>
      </dgm:prSet>
      <dgm:spPr/>
    </dgm:pt>
  </dgm:ptLst>
  <dgm:cxnLst>
    <dgm:cxn modelId="{5A150010-4D35-43C2-9C76-90B547A370A3}" type="presOf" srcId="{1E15944D-2FC2-4A8C-A93B-F5A788E66FBD}" destId="{5A2F5800-2CD8-4505-972A-79534AC795E3}" srcOrd="0" destOrd="0" presId="urn:microsoft.com/office/officeart/2018/5/layout/IconCircleLabelList"/>
    <dgm:cxn modelId="{6C39E81C-A2AB-4BFB-9D71-C254808DA5D3}" type="presOf" srcId="{2D5B7167-D8D3-4244-9A7C-78A694D16101}" destId="{EF57552E-9750-46F5-B1A2-F870970BD36B}" srcOrd="0" destOrd="0" presId="urn:microsoft.com/office/officeart/2018/5/layout/IconCircleLabelList"/>
    <dgm:cxn modelId="{7F175C4C-4AD3-4A60-B783-EF873E179C7D}" type="presOf" srcId="{88ABD597-9973-40D1-A92F-AE4CF23593B8}" destId="{EE9C5844-7097-49C3-93D0-F50AB3A3E9EC}" srcOrd="0" destOrd="0" presId="urn:microsoft.com/office/officeart/2018/5/layout/IconCircleLabelList"/>
    <dgm:cxn modelId="{6A055592-9C4A-4960-8F3D-F48676E785C1}" srcId="{1E15944D-2FC2-4A8C-A93B-F5A788E66FBD}" destId="{88ABD597-9973-40D1-A92F-AE4CF23593B8}" srcOrd="0" destOrd="0" parTransId="{1C789561-6B5A-4301-ADF6-DEA7674CE146}" sibTransId="{15F6E059-A9F7-4FFD-8F57-CD7E41F6D482}"/>
    <dgm:cxn modelId="{D8B3E3AF-55B1-4E31-A99A-E25C26110988}" srcId="{1E15944D-2FC2-4A8C-A93B-F5A788E66FBD}" destId="{2D5B7167-D8D3-4244-9A7C-78A694D16101}" srcOrd="2" destOrd="0" parTransId="{A13F86BD-F8D2-44B6-A75D-80D35493F200}" sibTransId="{2A332F0A-14D4-4896-B6ED-7A2C7DD6C901}"/>
    <dgm:cxn modelId="{880B89C0-86ED-4E6C-9F7E-4434C88D8C5B}" srcId="{1E15944D-2FC2-4A8C-A93B-F5A788E66FBD}" destId="{EB7872D1-E8EE-4537-8D12-334166531364}" srcOrd="1" destOrd="0" parTransId="{9FB5DA23-487E-4A66-A08A-CDBD5CF81BE2}" sibTransId="{2016CFDF-948C-452A-8749-D0290F47DE70}"/>
    <dgm:cxn modelId="{143821D3-9BD5-4F71-8B28-74D5C68A11DD}" srcId="{1E15944D-2FC2-4A8C-A93B-F5A788E66FBD}" destId="{5FD5E3A0-1B76-40EF-BA2E-59633C28D0BF}" srcOrd="3" destOrd="0" parTransId="{B2896D1E-C189-4FC0-B80D-0FAF7AB0AD27}" sibTransId="{C69F45FE-0E6F-402A-8D78-BD07D79D3564}"/>
    <dgm:cxn modelId="{A13E7ADE-AF02-43AD-92EB-564AA98CEF9F}" type="presOf" srcId="{5FD5E3A0-1B76-40EF-BA2E-59633C28D0BF}" destId="{D84648B0-2313-4FA5-88C2-D4AF359E4CF3}" srcOrd="0" destOrd="0" presId="urn:microsoft.com/office/officeart/2018/5/layout/IconCircleLabelList"/>
    <dgm:cxn modelId="{FDD768FE-BEE1-444E-B844-D44E1DFBDDA8}" type="presOf" srcId="{EB7872D1-E8EE-4537-8D12-334166531364}" destId="{A66BC1A0-DE36-428F-9111-65614ADEF262}" srcOrd="0" destOrd="0" presId="urn:microsoft.com/office/officeart/2018/5/layout/IconCircleLabelList"/>
    <dgm:cxn modelId="{D58177A3-5D71-4BF0-B0FA-28FE9D4F1EF6}" type="presParOf" srcId="{5A2F5800-2CD8-4505-972A-79534AC795E3}" destId="{6AF38C47-050C-4D12-B558-4974F186598C}" srcOrd="0" destOrd="0" presId="urn:microsoft.com/office/officeart/2018/5/layout/IconCircleLabelList"/>
    <dgm:cxn modelId="{6264D02D-3912-453A-9918-25FC17E529A0}" type="presParOf" srcId="{6AF38C47-050C-4D12-B558-4974F186598C}" destId="{D7DE631E-794C-41B8-B4F2-70CB0CA1FDEA}" srcOrd="0" destOrd="0" presId="urn:microsoft.com/office/officeart/2018/5/layout/IconCircleLabelList"/>
    <dgm:cxn modelId="{94375A5B-29B4-4126-AFC4-3A8533D15523}" type="presParOf" srcId="{6AF38C47-050C-4D12-B558-4974F186598C}" destId="{12BB8A62-D5A3-47D1-84A2-533DF557D5E4}" srcOrd="1" destOrd="0" presId="urn:microsoft.com/office/officeart/2018/5/layout/IconCircleLabelList"/>
    <dgm:cxn modelId="{C19DB5B7-61CB-4018-BEA5-CF2A7FCDCEC7}" type="presParOf" srcId="{6AF38C47-050C-4D12-B558-4974F186598C}" destId="{3D701D49-6E01-499A-A18D-E18066C05675}" srcOrd="2" destOrd="0" presId="urn:microsoft.com/office/officeart/2018/5/layout/IconCircleLabelList"/>
    <dgm:cxn modelId="{2A4D934C-0DEC-4969-97CE-030EE7865F8D}" type="presParOf" srcId="{6AF38C47-050C-4D12-B558-4974F186598C}" destId="{EE9C5844-7097-49C3-93D0-F50AB3A3E9EC}" srcOrd="3" destOrd="0" presId="urn:microsoft.com/office/officeart/2018/5/layout/IconCircleLabelList"/>
    <dgm:cxn modelId="{E9BE51FA-2F00-4795-BD9F-AB42642AE39D}" type="presParOf" srcId="{5A2F5800-2CD8-4505-972A-79534AC795E3}" destId="{6454F205-766A-477C-B47C-FF22C811610D}" srcOrd="1" destOrd="0" presId="urn:microsoft.com/office/officeart/2018/5/layout/IconCircleLabelList"/>
    <dgm:cxn modelId="{22984DF7-B747-4C7C-9CCE-905DC88AA154}" type="presParOf" srcId="{5A2F5800-2CD8-4505-972A-79534AC795E3}" destId="{006343FB-AD0E-42D5-BE50-EF8AB67E863C}" srcOrd="2" destOrd="0" presId="urn:microsoft.com/office/officeart/2018/5/layout/IconCircleLabelList"/>
    <dgm:cxn modelId="{FD90F178-F038-4361-AAFD-2F081F1159A4}" type="presParOf" srcId="{006343FB-AD0E-42D5-BE50-EF8AB67E863C}" destId="{DC93D4B8-163D-4862-A4A5-D3433F2CF664}" srcOrd="0" destOrd="0" presId="urn:microsoft.com/office/officeart/2018/5/layout/IconCircleLabelList"/>
    <dgm:cxn modelId="{E30C9B1C-3072-43C9-B6C4-06D5A43F2AF1}" type="presParOf" srcId="{006343FB-AD0E-42D5-BE50-EF8AB67E863C}" destId="{720157B2-57D7-4BBD-BAF7-8376955CBE1E}" srcOrd="1" destOrd="0" presId="urn:microsoft.com/office/officeart/2018/5/layout/IconCircleLabelList"/>
    <dgm:cxn modelId="{498816B9-3F27-425F-805F-CB2B117D5893}" type="presParOf" srcId="{006343FB-AD0E-42D5-BE50-EF8AB67E863C}" destId="{93C045D7-2C5A-4791-9CE3-00E63B2354EB}" srcOrd="2" destOrd="0" presId="urn:microsoft.com/office/officeart/2018/5/layout/IconCircleLabelList"/>
    <dgm:cxn modelId="{A0541E66-B22F-40BC-A01C-2C0A11649D7B}" type="presParOf" srcId="{006343FB-AD0E-42D5-BE50-EF8AB67E863C}" destId="{A66BC1A0-DE36-428F-9111-65614ADEF262}" srcOrd="3" destOrd="0" presId="urn:microsoft.com/office/officeart/2018/5/layout/IconCircleLabelList"/>
    <dgm:cxn modelId="{EDB18C2E-2F3A-4286-BD3E-CBE88FE672B4}" type="presParOf" srcId="{5A2F5800-2CD8-4505-972A-79534AC795E3}" destId="{48CCF10A-C9E4-41AD-AC41-9EABE6CCD96B}" srcOrd="3" destOrd="0" presId="urn:microsoft.com/office/officeart/2018/5/layout/IconCircleLabelList"/>
    <dgm:cxn modelId="{93B8A5E0-963B-4D4E-9B37-2A40E67FEAD5}" type="presParOf" srcId="{5A2F5800-2CD8-4505-972A-79534AC795E3}" destId="{4F1298F5-3B1E-4F10-A4FD-453BF96A3B58}" srcOrd="4" destOrd="0" presId="urn:microsoft.com/office/officeart/2018/5/layout/IconCircleLabelList"/>
    <dgm:cxn modelId="{D46A1A0C-0F2A-4351-A006-DD7817AE6990}" type="presParOf" srcId="{4F1298F5-3B1E-4F10-A4FD-453BF96A3B58}" destId="{C1B9B839-AADD-4563-BF71-10368AF110BC}" srcOrd="0" destOrd="0" presId="urn:microsoft.com/office/officeart/2018/5/layout/IconCircleLabelList"/>
    <dgm:cxn modelId="{067CC5E6-DA5E-403C-8CD6-B081CAAF1D5D}" type="presParOf" srcId="{4F1298F5-3B1E-4F10-A4FD-453BF96A3B58}" destId="{DD160058-8613-4496-BEB6-470C90574767}" srcOrd="1" destOrd="0" presId="urn:microsoft.com/office/officeart/2018/5/layout/IconCircleLabelList"/>
    <dgm:cxn modelId="{459B542E-4DC1-48EA-A64E-0F03AA77F613}" type="presParOf" srcId="{4F1298F5-3B1E-4F10-A4FD-453BF96A3B58}" destId="{10CE1835-445F-4E8F-9A5E-5D4A509D05A3}" srcOrd="2" destOrd="0" presId="urn:microsoft.com/office/officeart/2018/5/layout/IconCircleLabelList"/>
    <dgm:cxn modelId="{2B564920-9FC6-4D5F-B706-4C7246A4760C}" type="presParOf" srcId="{4F1298F5-3B1E-4F10-A4FD-453BF96A3B58}" destId="{EF57552E-9750-46F5-B1A2-F870970BD36B}" srcOrd="3" destOrd="0" presId="urn:microsoft.com/office/officeart/2018/5/layout/IconCircleLabelList"/>
    <dgm:cxn modelId="{8A74E28E-22C2-473D-81CB-04A34B8CE9B4}" type="presParOf" srcId="{5A2F5800-2CD8-4505-972A-79534AC795E3}" destId="{6FABA9E1-E695-4C14-9266-CCA5143E63EB}" srcOrd="5" destOrd="0" presId="urn:microsoft.com/office/officeart/2018/5/layout/IconCircleLabelList"/>
    <dgm:cxn modelId="{BA2F225B-12B9-4225-8A9C-082DD41E69DB}" type="presParOf" srcId="{5A2F5800-2CD8-4505-972A-79534AC795E3}" destId="{08763B37-7C4A-445C-860A-CE30CC3D4640}" srcOrd="6" destOrd="0" presId="urn:microsoft.com/office/officeart/2018/5/layout/IconCircleLabelList"/>
    <dgm:cxn modelId="{04D11944-0EF4-485C-A21F-ADF4C30CB127}" type="presParOf" srcId="{08763B37-7C4A-445C-860A-CE30CC3D4640}" destId="{156E876D-5FD2-4E38-8907-6A7839D89BDF}" srcOrd="0" destOrd="0" presId="urn:microsoft.com/office/officeart/2018/5/layout/IconCircleLabelList"/>
    <dgm:cxn modelId="{35A37053-290B-4FDD-AABB-AFF0AD30C104}" type="presParOf" srcId="{08763B37-7C4A-445C-860A-CE30CC3D4640}" destId="{11ECE54F-674F-452D-8FAD-A3B6F90DD302}" srcOrd="1" destOrd="0" presId="urn:microsoft.com/office/officeart/2018/5/layout/IconCircleLabelList"/>
    <dgm:cxn modelId="{821FEEDC-29D5-44C4-A7DE-29B7684CEF0F}" type="presParOf" srcId="{08763B37-7C4A-445C-860A-CE30CC3D4640}" destId="{62877C98-8B93-4B79-BFA2-573E54283F9F}" srcOrd="2" destOrd="0" presId="urn:microsoft.com/office/officeart/2018/5/layout/IconCircleLabelList"/>
    <dgm:cxn modelId="{F73CD141-E720-4FE5-A90D-EE6140E228B1}" type="presParOf" srcId="{08763B37-7C4A-445C-860A-CE30CC3D4640}" destId="{D84648B0-2313-4FA5-88C2-D4AF359E4CF3}" srcOrd="3" destOrd="0" presId="urn:microsoft.com/office/officeart/2018/5/layout/IconCircleLabel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70BD0522-712B-7041-BF1A-52C387E24DF9}" type="doc">
      <dgm:prSet loTypeId="urn:microsoft.com/office/officeart/2005/8/layout/venn1" loCatId="" qsTypeId="urn:microsoft.com/office/officeart/2005/8/quickstyle/simple1" qsCatId="simple" csTypeId="urn:microsoft.com/office/officeart/2005/8/colors/accent1_2" csCatId="accent1" phldr="1"/>
      <dgm:spPr/>
    </dgm:pt>
    <dgm:pt modelId="{C8985FAA-2BDB-1643-A17E-AEB590E5A2B0}">
      <dgm:prSet phldrT="[Text]"/>
      <dgm:spPr/>
      <dgm:t>
        <a:bodyPr/>
        <a:lstStyle/>
        <a:p>
          <a:r>
            <a:rPr lang="en-US" dirty="0"/>
            <a:t>Graduate Studies</a:t>
          </a:r>
        </a:p>
      </dgm:t>
    </dgm:pt>
    <dgm:pt modelId="{C7E53C61-683F-C149-9FFE-1565A1C71437}" type="parTrans" cxnId="{9E026800-9EE6-504A-A159-EF5DFF9765CB}">
      <dgm:prSet/>
      <dgm:spPr/>
      <dgm:t>
        <a:bodyPr/>
        <a:lstStyle/>
        <a:p>
          <a:endParaRPr lang="en-US"/>
        </a:p>
      </dgm:t>
    </dgm:pt>
    <dgm:pt modelId="{23C0C59F-CBAE-E74A-9DCA-3C0E8F16C13F}" type="sibTrans" cxnId="{9E026800-9EE6-504A-A159-EF5DFF9765CB}">
      <dgm:prSet/>
      <dgm:spPr/>
      <dgm:t>
        <a:bodyPr/>
        <a:lstStyle/>
        <a:p>
          <a:endParaRPr lang="en-US"/>
        </a:p>
      </dgm:t>
    </dgm:pt>
    <dgm:pt modelId="{B030E7B7-E389-7340-92BA-CE45C257CAE0}">
      <dgm:prSet phldrT="[Text]"/>
      <dgm:spPr/>
      <dgm:t>
        <a:bodyPr/>
        <a:lstStyle/>
        <a:p>
          <a:r>
            <a:rPr lang="en-US" dirty="0"/>
            <a:t>TRI</a:t>
          </a:r>
        </a:p>
      </dgm:t>
    </dgm:pt>
    <dgm:pt modelId="{D45C13CB-CD77-0941-8E4D-21F8C10DAFD1}" type="parTrans" cxnId="{6382E5B4-D473-FE4B-B7BA-5490861EF66F}">
      <dgm:prSet/>
      <dgm:spPr/>
      <dgm:t>
        <a:bodyPr/>
        <a:lstStyle/>
        <a:p>
          <a:endParaRPr lang="en-US"/>
        </a:p>
      </dgm:t>
    </dgm:pt>
    <dgm:pt modelId="{26DDB518-2220-744F-BD8B-CC5A2FD8EB11}" type="sibTrans" cxnId="{6382E5B4-D473-FE4B-B7BA-5490861EF66F}">
      <dgm:prSet/>
      <dgm:spPr/>
      <dgm:t>
        <a:bodyPr/>
        <a:lstStyle/>
        <a:p>
          <a:endParaRPr lang="en-US"/>
        </a:p>
      </dgm:t>
    </dgm:pt>
    <dgm:pt modelId="{5A9B31EF-28A2-5B4F-A034-1D1BA9B82C1E}">
      <dgm:prSet phldrT="[Text]"/>
      <dgm:spPr/>
      <dgm:t>
        <a:bodyPr/>
        <a:lstStyle/>
        <a:p>
          <a:r>
            <a:rPr lang="en-US" dirty="0"/>
            <a:t>Sponsored Projects</a:t>
          </a:r>
        </a:p>
      </dgm:t>
    </dgm:pt>
    <dgm:pt modelId="{D15FDCD1-2DF6-7042-8AEC-08D88C30C022}" type="parTrans" cxnId="{5A8601B4-9D9C-0A4F-B15B-C0485024A00C}">
      <dgm:prSet/>
      <dgm:spPr/>
      <dgm:t>
        <a:bodyPr/>
        <a:lstStyle/>
        <a:p>
          <a:endParaRPr lang="en-US"/>
        </a:p>
      </dgm:t>
    </dgm:pt>
    <dgm:pt modelId="{382E9F8C-6DF5-CC40-8DCA-CFEE6CDE5D4D}" type="sibTrans" cxnId="{5A8601B4-9D9C-0A4F-B15B-C0485024A00C}">
      <dgm:prSet/>
      <dgm:spPr/>
      <dgm:t>
        <a:bodyPr/>
        <a:lstStyle/>
        <a:p>
          <a:endParaRPr lang="en-US"/>
        </a:p>
      </dgm:t>
    </dgm:pt>
    <dgm:pt modelId="{6D381252-5FEF-E84C-920F-3DF095D079D9}" type="pres">
      <dgm:prSet presAssocID="{70BD0522-712B-7041-BF1A-52C387E24DF9}" presName="compositeShape" presStyleCnt="0">
        <dgm:presLayoutVars>
          <dgm:chMax val="7"/>
          <dgm:dir/>
          <dgm:resizeHandles val="exact"/>
        </dgm:presLayoutVars>
      </dgm:prSet>
      <dgm:spPr/>
    </dgm:pt>
    <dgm:pt modelId="{3E6AD01F-6CCB-A14C-B60F-EEBFA241B079}" type="pres">
      <dgm:prSet presAssocID="{C8985FAA-2BDB-1643-A17E-AEB590E5A2B0}" presName="circ1" presStyleLbl="vennNode1" presStyleIdx="0" presStyleCnt="3"/>
      <dgm:spPr/>
    </dgm:pt>
    <dgm:pt modelId="{8A447CF4-921B-AC4D-BE20-F0743F9AE760}" type="pres">
      <dgm:prSet presAssocID="{C8985FAA-2BDB-1643-A17E-AEB590E5A2B0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F39C1374-909A-DF43-BF3F-33F1D7661CB1}" type="pres">
      <dgm:prSet presAssocID="{B030E7B7-E389-7340-92BA-CE45C257CAE0}" presName="circ2" presStyleLbl="vennNode1" presStyleIdx="1" presStyleCnt="3"/>
      <dgm:spPr/>
    </dgm:pt>
    <dgm:pt modelId="{ADE5C21D-8D2A-524B-95C8-977033BCCD68}" type="pres">
      <dgm:prSet presAssocID="{B030E7B7-E389-7340-92BA-CE45C257CAE0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</dgm:pt>
    <dgm:pt modelId="{7A5877B0-69AA-6D4D-9730-F62B8339B7B8}" type="pres">
      <dgm:prSet presAssocID="{5A9B31EF-28A2-5B4F-A034-1D1BA9B82C1E}" presName="circ3" presStyleLbl="vennNode1" presStyleIdx="2" presStyleCnt="3"/>
      <dgm:spPr/>
    </dgm:pt>
    <dgm:pt modelId="{44C01F71-6D42-564A-8812-094F41960A16}" type="pres">
      <dgm:prSet presAssocID="{5A9B31EF-28A2-5B4F-A034-1D1BA9B82C1E}" presName="circ3Tx" presStyleLbl="revTx" presStyleIdx="0" presStyleCnt="0">
        <dgm:presLayoutVars>
          <dgm:chMax val="0"/>
          <dgm:chPref val="0"/>
          <dgm:bulletEnabled val="1"/>
        </dgm:presLayoutVars>
      </dgm:prSet>
      <dgm:spPr/>
    </dgm:pt>
  </dgm:ptLst>
  <dgm:cxnLst>
    <dgm:cxn modelId="{9E026800-9EE6-504A-A159-EF5DFF9765CB}" srcId="{70BD0522-712B-7041-BF1A-52C387E24DF9}" destId="{C8985FAA-2BDB-1643-A17E-AEB590E5A2B0}" srcOrd="0" destOrd="0" parTransId="{C7E53C61-683F-C149-9FFE-1565A1C71437}" sibTransId="{23C0C59F-CBAE-E74A-9DCA-3C0E8F16C13F}"/>
    <dgm:cxn modelId="{76D01930-1CF9-644B-ABCC-CEC854909603}" type="presOf" srcId="{5A9B31EF-28A2-5B4F-A034-1D1BA9B82C1E}" destId="{44C01F71-6D42-564A-8812-094F41960A16}" srcOrd="1" destOrd="0" presId="urn:microsoft.com/office/officeart/2005/8/layout/venn1"/>
    <dgm:cxn modelId="{2B94BB57-C32B-AB47-8CDB-7F0FF36A78D8}" type="presOf" srcId="{C8985FAA-2BDB-1643-A17E-AEB590E5A2B0}" destId="{8A447CF4-921B-AC4D-BE20-F0743F9AE760}" srcOrd="1" destOrd="0" presId="urn:microsoft.com/office/officeart/2005/8/layout/venn1"/>
    <dgm:cxn modelId="{536C9186-12C9-144C-BE84-C93D7AE10195}" type="presOf" srcId="{B030E7B7-E389-7340-92BA-CE45C257CAE0}" destId="{F39C1374-909A-DF43-BF3F-33F1D7661CB1}" srcOrd="0" destOrd="0" presId="urn:microsoft.com/office/officeart/2005/8/layout/venn1"/>
    <dgm:cxn modelId="{9BB8DF95-A21F-F847-8B1E-DB9463097738}" type="presOf" srcId="{5A9B31EF-28A2-5B4F-A034-1D1BA9B82C1E}" destId="{7A5877B0-69AA-6D4D-9730-F62B8339B7B8}" srcOrd="0" destOrd="0" presId="urn:microsoft.com/office/officeart/2005/8/layout/venn1"/>
    <dgm:cxn modelId="{206933AC-FA8E-A747-9C48-97A64D25D1D7}" type="presOf" srcId="{C8985FAA-2BDB-1643-A17E-AEB590E5A2B0}" destId="{3E6AD01F-6CCB-A14C-B60F-EEBFA241B079}" srcOrd="0" destOrd="0" presId="urn:microsoft.com/office/officeart/2005/8/layout/venn1"/>
    <dgm:cxn modelId="{5A8601B4-9D9C-0A4F-B15B-C0485024A00C}" srcId="{70BD0522-712B-7041-BF1A-52C387E24DF9}" destId="{5A9B31EF-28A2-5B4F-A034-1D1BA9B82C1E}" srcOrd="2" destOrd="0" parTransId="{D15FDCD1-2DF6-7042-8AEC-08D88C30C022}" sibTransId="{382E9F8C-6DF5-CC40-8DCA-CFEE6CDE5D4D}"/>
    <dgm:cxn modelId="{6382E5B4-D473-FE4B-B7BA-5490861EF66F}" srcId="{70BD0522-712B-7041-BF1A-52C387E24DF9}" destId="{B030E7B7-E389-7340-92BA-CE45C257CAE0}" srcOrd="1" destOrd="0" parTransId="{D45C13CB-CD77-0941-8E4D-21F8C10DAFD1}" sibTransId="{26DDB518-2220-744F-BD8B-CC5A2FD8EB11}"/>
    <dgm:cxn modelId="{C1015FD3-CF75-B544-9BD8-9BFCB4F0A7DE}" type="presOf" srcId="{B030E7B7-E389-7340-92BA-CE45C257CAE0}" destId="{ADE5C21D-8D2A-524B-95C8-977033BCCD68}" srcOrd="1" destOrd="0" presId="urn:microsoft.com/office/officeart/2005/8/layout/venn1"/>
    <dgm:cxn modelId="{F5C9FAD7-7A57-CA48-9E70-1AB5737DF935}" type="presOf" srcId="{70BD0522-712B-7041-BF1A-52C387E24DF9}" destId="{6D381252-5FEF-E84C-920F-3DF095D079D9}" srcOrd="0" destOrd="0" presId="urn:microsoft.com/office/officeart/2005/8/layout/venn1"/>
    <dgm:cxn modelId="{D4BD6AA0-9ECA-9446-A860-FB4DDA73A3F0}" type="presParOf" srcId="{6D381252-5FEF-E84C-920F-3DF095D079D9}" destId="{3E6AD01F-6CCB-A14C-B60F-EEBFA241B079}" srcOrd="0" destOrd="0" presId="urn:microsoft.com/office/officeart/2005/8/layout/venn1"/>
    <dgm:cxn modelId="{76B51078-FFD8-6F4E-97B3-40A7E510BC60}" type="presParOf" srcId="{6D381252-5FEF-E84C-920F-3DF095D079D9}" destId="{8A447CF4-921B-AC4D-BE20-F0743F9AE760}" srcOrd="1" destOrd="0" presId="urn:microsoft.com/office/officeart/2005/8/layout/venn1"/>
    <dgm:cxn modelId="{AC7B51B4-8CC0-BD42-A4CE-C290EE7B9BA4}" type="presParOf" srcId="{6D381252-5FEF-E84C-920F-3DF095D079D9}" destId="{F39C1374-909A-DF43-BF3F-33F1D7661CB1}" srcOrd="2" destOrd="0" presId="urn:microsoft.com/office/officeart/2005/8/layout/venn1"/>
    <dgm:cxn modelId="{FF70D4EE-6781-2A4C-89DB-45C10CD281FA}" type="presParOf" srcId="{6D381252-5FEF-E84C-920F-3DF095D079D9}" destId="{ADE5C21D-8D2A-524B-95C8-977033BCCD68}" srcOrd="3" destOrd="0" presId="urn:microsoft.com/office/officeart/2005/8/layout/venn1"/>
    <dgm:cxn modelId="{6FFC186A-E5CB-4A41-8E97-7C8343211384}" type="presParOf" srcId="{6D381252-5FEF-E84C-920F-3DF095D079D9}" destId="{7A5877B0-69AA-6D4D-9730-F62B8339B7B8}" srcOrd="4" destOrd="0" presId="urn:microsoft.com/office/officeart/2005/8/layout/venn1"/>
    <dgm:cxn modelId="{5EB5599D-F87D-3A4D-AE52-CFBCBA41913C}" type="presParOf" srcId="{6D381252-5FEF-E84C-920F-3DF095D079D9}" destId="{44C01F71-6D42-564A-8812-094F41960A16}" srcOrd="5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23648E9-20DB-4EEC-B739-D5E43C6B5287}">
      <dsp:nvSpPr>
        <dsp:cNvPr id="0" name=""/>
        <dsp:cNvSpPr/>
      </dsp:nvSpPr>
      <dsp:spPr>
        <a:xfrm>
          <a:off x="0" y="642"/>
          <a:ext cx="7989356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0E9104B-1AA5-40B0-9201-C540CCF57E11}">
      <dsp:nvSpPr>
        <dsp:cNvPr id="0" name=""/>
        <dsp:cNvSpPr/>
      </dsp:nvSpPr>
      <dsp:spPr>
        <a:xfrm>
          <a:off x="454916" y="339010"/>
          <a:ext cx="827120" cy="82712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970C32-F5F7-45DE-889A-8DE7A1E0860D}">
      <dsp:nvSpPr>
        <dsp:cNvPr id="0" name=""/>
        <dsp:cNvSpPr/>
      </dsp:nvSpPr>
      <dsp:spPr>
        <a:xfrm>
          <a:off x="1736952" y="642"/>
          <a:ext cx="3595210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 dirty="0"/>
            <a:t>Undergraduate student “supply” is decreasing</a:t>
          </a:r>
        </a:p>
      </dsp:txBody>
      <dsp:txXfrm>
        <a:off x="1736952" y="642"/>
        <a:ext cx="3595210" cy="1503855"/>
      </dsp:txXfrm>
    </dsp:sp>
    <dsp:sp modelId="{29D35EF8-AD08-4B9D-A753-694C5D4473FD}">
      <dsp:nvSpPr>
        <dsp:cNvPr id="0" name=""/>
        <dsp:cNvSpPr/>
      </dsp:nvSpPr>
      <dsp:spPr>
        <a:xfrm>
          <a:off x="5332163" y="642"/>
          <a:ext cx="2657192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Less graduating high school students</a:t>
          </a:r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700" kern="1200" dirty="0"/>
            <a:t>Less international students</a:t>
          </a:r>
        </a:p>
      </dsp:txBody>
      <dsp:txXfrm>
        <a:off x="5332163" y="642"/>
        <a:ext cx="2657192" cy="1503855"/>
      </dsp:txXfrm>
    </dsp:sp>
    <dsp:sp modelId="{74D62407-E094-4EF4-9638-B14CEBFD68BA}">
      <dsp:nvSpPr>
        <dsp:cNvPr id="0" name=""/>
        <dsp:cNvSpPr/>
      </dsp:nvSpPr>
      <dsp:spPr>
        <a:xfrm>
          <a:off x="0" y="1880461"/>
          <a:ext cx="7989356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743E0D-BA73-4F94-9C45-CC308E75A5AD}">
      <dsp:nvSpPr>
        <dsp:cNvPr id="0" name=""/>
        <dsp:cNvSpPr/>
      </dsp:nvSpPr>
      <dsp:spPr>
        <a:xfrm>
          <a:off x="454916" y="2218829"/>
          <a:ext cx="827120" cy="82712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E1800DE-B61F-47DC-9C95-3530556EC14C}">
      <dsp:nvSpPr>
        <dsp:cNvPr id="0" name=""/>
        <dsp:cNvSpPr/>
      </dsp:nvSpPr>
      <dsp:spPr>
        <a:xfrm>
          <a:off x="1736952" y="1880461"/>
          <a:ext cx="6252403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Competition for those students is increasing</a:t>
          </a:r>
        </a:p>
      </dsp:txBody>
      <dsp:txXfrm>
        <a:off x="1736952" y="1880461"/>
        <a:ext cx="6252403" cy="1503855"/>
      </dsp:txXfrm>
    </dsp:sp>
    <dsp:sp modelId="{C2DC7378-D1F2-41CA-87D9-A8B990DEFB2E}">
      <dsp:nvSpPr>
        <dsp:cNvPr id="0" name=""/>
        <dsp:cNvSpPr/>
      </dsp:nvSpPr>
      <dsp:spPr>
        <a:xfrm>
          <a:off x="0" y="3760280"/>
          <a:ext cx="7989356" cy="1503855"/>
        </a:xfrm>
        <a:prstGeom prst="roundRect">
          <a:avLst>
            <a:gd name="adj" fmla="val 10000"/>
          </a:avLst>
        </a:prstGeom>
        <a:solidFill>
          <a:schemeClr val="bg1">
            <a:lumMod val="95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EF0645-D64D-4B2C-9FF4-648DFA549D2C}">
      <dsp:nvSpPr>
        <dsp:cNvPr id="0" name=""/>
        <dsp:cNvSpPr/>
      </dsp:nvSpPr>
      <dsp:spPr>
        <a:xfrm>
          <a:off x="454916" y="4098648"/>
          <a:ext cx="827120" cy="82712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27C58B7-BD20-4264-BD54-AE1A3FC8FE97}">
      <dsp:nvSpPr>
        <dsp:cNvPr id="0" name=""/>
        <dsp:cNvSpPr/>
      </dsp:nvSpPr>
      <dsp:spPr>
        <a:xfrm>
          <a:off x="1736952" y="3760280"/>
          <a:ext cx="6252403" cy="150385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9158" tIns="159158" rIns="159158" bIns="159158" numCol="1" spcCol="1270" anchor="ctr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500" kern="1200"/>
            <a:t>Oregon Community Colleges beginning to offer BAS programs</a:t>
          </a:r>
        </a:p>
      </dsp:txBody>
      <dsp:txXfrm>
        <a:off x="1736952" y="3760280"/>
        <a:ext cx="6252403" cy="1503855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57DCC24-3031-4290-B4BA-7BC8E3C4D9F1}">
      <dsp:nvSpPr>
        <dsp:cNvPr id="0" name=""/>
        <dsp:cNvSpPr/>
      </dsp:nvSpPr>
      <dsp:spPr>
        <a:xfrm>
          <a:off x="3435000" y="1802218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04E68F0-772E-4691-BFE3-EA9AFB3A761D}">
      <dsp:nvSpPr>
        <dsp:cNvPr id="0" name=""/>
        <dsp:cNvSpPr/>
      </dsp:nvSpPr>
      <dsp:spPr>
        <a:xfrm>
          <a:off x="2031000" y="3448660"/>
          <a:ext cx="4320000" cy="1134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0668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400" kern="1200" dirty="0"/>
            <a:t>Public institutions are slowly turning into private institutions</a:t>
          </a:r>
        </a:p>
      </dsp:txBody>
      <dsp:txXfrm>
        <a:off x="2031000" y="3448660"/>
        <a:ext cx="4320000" cy="1134000"/>
      </dsp:txXfrm>
    </dsp:sp>
    <dsp:sp modelId="{7553754E-B5BE-4285-B7C1-A0D5013E67C9}">
      <dsp:nvSpPr>
        <dsp:cNvPr id="0" name=""/>
        <dsp:cNvSpPr/>
      </dsp:nvSpPr>
      <dsp:spPr>
        <a:xfrm>
          <a:off x="2031000" y="4645191"/>
          <a:ext cx="4320000" cy="2835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8001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800" kern="1200" dirty="0"/>
            <a:t>State funding typically decreasing</a:t>
          </a:r>
        </a:p>
      </dsp:txBody>
      <dsp:txXfrm>
        <a:off x="2031000" y="4645191"/>
        <a:ext cx="4320000" cy="28358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496A15-F0F4-B74C-9588-69A407A93A1B}">
      <dsp:nvSpPr>
        <dsp:cNvPr id="0" name=""/>
        <dsp:cNvSpPr/>
      </dsp:nvSpPr>
      <dsp:spPr>
        <a:xfrm>
          <a:off x="571301" y="1602358"/>
          <a:ext cx="2784078" cy="1392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Graduate Studies and Research</a:t>
          </a:r>
        </a:p>
      </dsp:txBody>
      <dsp:txXfrm>
        <a:off x="612072" y="1643129"/>
        <a:ext cx="2702536" cy="1310497"/>
      </dsp:txXfrm>
    </dsp:sp>
    <dsp:sp modelId="{24F88F10-B7CA-EE4E-8695-EDD0BFA2E70C}">
      <dsp:nvSpPr>
        <dsp:cNvPr id="0" name=""/>
        <dsp:cNvSpPr/>
      </dsp:nvSpPr>
      <dsp:spPr>
        <a:xfrm rot="18289469">
          <a:off x="2937146" y="1477740"/>
          <a:ext cx="19500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50097" y="2021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863442" y="1449202"/>
        <a:ext cx="97504" cy="97504"/>
      </dsp:txXfrm>
    </dsp:sp>
    <dsp:sp modelId="{141A8897-0A27-B448-B2BE-6015404E4E6F}">
      <dsp:nvSpPr>
        <dsp:cNvPr id="0" name=""/>
        <dsp:cNvSpPr/>
      </dsp:nvSpPr>
      <dsp:spPr>
        <a:xfrm>
          <a:off x="4469010" y="1513"/>
          <a:ext cx="2784078" cy="1392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Graduate Studies</a:t>
          </a:r>
        </a:p>
      </dsp:txBody>
      <dsp:txXfrm>
        <a:off x="4509781" y="42284"/>
        <a:ext cx="2702536" cy="1310497"/>
      </dsp:txXfrm>
    </dsp:sp>
    <dsp:sp modelId="{E7C59C74-FA30-344C-9683-9A2B46D9EE3F}">
      <dsp:nvSpPr>
        <dsp:cNvPr id="0" name=""/>
        <dsp:cNvSpPr/>
      </dsp:nvSpPr>
      <dsp:spPr>
        <a:xfrm>
          <a:off x="3355379" y="2278162"/>
          <a:ext cx="11136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13631" y="2021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3884354" y="2270536"/>
        <a:ext cx="55681" cy="55681"/>
      </dsp:txXfrm>
    </dsp:sp>
    <dsp:sp modelId="{3E1E6130-0350-6940-94A7-7CF04DB5E0CD}">
      <dsp:nvSpPr>
        <dsp:cNvPr id="0" name=""/>
        <dsp:cNvSpPr/>
      </dsp:nvSpPr>
      <dsp:spPr>
        <a:xfrm>
          <a:off x="4469010" y="1602358"/>
          <a:ext cx="2784078" cy="1392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Sponsored </a:t>
          </a:r>
        </a:p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Projects</a:t>
          </a:r>
        </a:p>
      </dsp:txBody>
      <dsp:txXfrm>
        <a:off x="4509781" y="1643129"/>
        <a:ext cx="2702536" cy="1310497"/>
      </dsp:txXfrm>
    </dsp:sp>
    <dsp:sp modelId="{46025AAB-2081-A344-8524-C14363FCD294}">
      <dsp:nvSpPr>
        <dsp:cNvPr id="0" name=""/>
        <dsp:cNvSpPr/>
      </dsp:nvSpPr>
      <dsp:spPr>
        <a:xfrm rot="3310531">
          <a:off x="2937146" y="3078585"/>
          <a:ext cx="19500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50097" y="20214"/>
              </a:lnTo>
            </a:path>
          </a:pathLst>
        </a:custGeom>
        <a:noFill/>
        <a:ln w="15875" cap="rnd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3863442" y="3050047"/>
        <a:ext cx="97504" cy="97504"/>
      </dsp:txXfrm>
    </dsp:sp>
    <dsp:sp modelId="{8ECD5C97-E255-564F-9C93-E899997E238A}">
      <dsp:nvSpPr>
        <dsp:cNvPr id="0" name=""/>
        <dsp:cNvSpPr/>
      </dsp:nvSpPr>
      <dsp:spPr>
        <a:xfrm>
          <a:off x="4469010" y="3203202"/>
          <a:ext cx="2784078" cy="1392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TRI Centers</a:t>
          </a:r>
        </a:p>
      </dsp:txBody>
      <dsp:txXfrm>
        <a:off x="4509781" y="3243973"/>
        <a:ext cx="2702536" cy="1310497"/>
      </dsp:txXfrm>
    </dsp:sp>
    <dsp:sp modelId="{D8529FB7-B209-9242-B703-0143DE599A65}">
      <dsp:nvSpPr>
        <dsp:cNvPr id="0" name=""/>
        <dsp:cNvSpPr/>
      </dsp:nvSpPr>
      <dsp:spPr>
        <a:xfrm rot="18289469">
          <a:off x="6834855" y="3078585"/>
          <a:ext cx="19500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50097" y="2021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761151" y="3050047"/>
        <a:ext cx="97504" cy="97504"/>
      </dsp:txXfrm>
    </dsp:sp>
    <dsp:sp modelId="{02BAB6A6-CF3E-9243-B33C-CC1F47AD6C2B}">
      <dsp:nvSpPr>
        <dsp:cNvPr id="0" name=""/>
        <dsp:cNvSpPr/>
      </dsp:nvSpPr>
      <dsp:spPr>
        <a:xfrm>
          <a:off x="8366719" y="1602358"/>
          <a:ext cx="2784078" cy="1392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/>
            <a:t>Center of Evaluation, Technology and Research</a:t>
          </a:r>
        </a:p>
      </dsp:txBody>
      <dsp:txXfrm>
        <a:off x="8407490" y="1643129"/>
        <a:ext cx="2702536" cy="1310497"/>
      </dsp:txXfrm>
    </dsp:sp>
    <dsp:sp modelId="{B2086B38-D104-884F-9F0B-35A448F5B800}">
      <dsp:nvSpPr>
        <dsp:cNvPr id="0" name=""/>
        <dsp:cNvSpPr/>
      </dsp:nvSpPr>
      <dsp:spPr>
        <a:xfrm>
          <a:off x="7253088" y="3879007"/>
          <a:ext cx="1113631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113631" y="2021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500" kern="1200"/>
        </a:p>
      </dsp:txBody>
      <dsp:txXfrm>
        <a:off x="7782063" y="3871381"/>
        <a:ext cx="55681" cy="55681"/>
      </dsp:txXfrm>
    </dsp:sp>
    <dsp:sp modelId="{9DBA1AE6-69ED-2640-A9AD-CA26AC5F8B4A}">
      <dsp:nvSpPr>
        <dsp:cNvPr id="0" name=""/>
        <dsp:cNvSpPr/>
      </dsp:nvSpPr>
      <dsp:spPr>
        <a:xfrm>
          <a:off x="8366719" y="3203202"/>
          <a:ext cx="2784078" cy="1392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i="0" kern="1200" dirty="0"/>
            <a:t>Center on Early Learning &amp; Youth Development</a:t>
          </a:r>
          <a:endParaRPr lang="en-US" sz="2200" kern="1200" dirty="0"/>
        </a:p>
      </dsp:txBody>
      <dsp:txXfrm>
        <a:off x="8407490" y="3243973"/>
        <a:ext cx="2702536" cy="1310497"/>
      </dsp:txXfrm>
    </dsp:sp>
    <dsp:sp modelId="{8F3038F2-0E08-ED4B-AAE5-E30B231F53C9}">
      <dsp:nvSpPr>
        <dsp:cNvPr id="0" name=""/>
        <dsp:cNvSpPr/>
      </dsp:nvSpPr>
      <dsp:spPr>
        <a:xfrm rot="3310531">
          <a:off x="6834855" y="4679430"/>
          <a:ext cx="1950097" cy="40429"/>
        </a:xfrm>
        <a:custGeom>
          <a:avLst/>
          <a:gdLst/>
          <a:ahLst/>
          <a:cxnLst/>
          <a:rect l="0" t="0" r="0" b="0"/>
          <a:pathLst>
            <a:path>
              <a:moveTo>
                <a:pt x="0" y="20214"/>
              </a:moveTo>
              <a:lnTo>
                <a:pt x="1950097" y="20214"/>
              </a:lnTo>
            </a:path>
          </a:pathLst>
        </a:custGeom>
        <a:noFill/>
        <a:ln w="15875" cap="rnd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66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600" kern="1200"/>
        </a:p>
      </dsp:txBody>
      <dsp:txXfrm>
        <a:off x="7761151" y="4650892"/>
        <a:ext cx="97504" cy="97504"/>
      </dsp:txXfrm>
    </dsp:sp>
    <dsp:sp modelId="{CF8BD555-CF79-2745-8532-0349DDD1D056}">
      <dsp:nvSpPr>
        <dsp:cNvPr id="0" name=""/>
        <dsp:cNvSpPr/>
      </dsp:nvSpPr>
      <dsp:spPr>
        <a:xfrm>
          <a:off x="8366719" y="4804047"/>
          <a:ext cx="2784078" cy="1392039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b="0" kern="1200"/>
            <a:t>Center on Student &amp; Community Services</a:t>
          </a:r>
        </a:p>
      </dsp:txBody>
      <dsp:txXfrm>
        <a:off x="8407490" y="4844818"/>
        <a:ext cx="2702536" cy="131049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AD01F-6CCB-A14C-B60F-EEBFA241B079}">
      <dsp:nvSpPr>
        <dsp:cNvPr id="0" name=""/>
        <dsp:cNvSpPr/>
      </dsp:nvSpPr>
      <dsp:spPr>
        <a:xfrm>
          <a:off x="3715861" y="67389"/>
          <a:ext cx="3234690" cy="32346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Graduate Studies</a:t>
          </a:r>
        </a:p>
      </dsp:txBody>
      <dsp:txXfrm>
        <a:off x="4147153" y="633460"/>
        <a:ext cx="2372106" cy="1455610"/>
      </dsp:txXfrm>
    </dsp:sp>
    <dsp:sp modelId="{F39C1374-909A-DF43-BF3F-33F1D7661CB1}">
      <dsp:nvSpPr>
        <dsp:cNvPr id="0" name=""/>
        <dsp:cNvSpPr/>
      </dsp:nvSpPr>
      <dsp:spPr>
        <a:xfrm>
          <a:off x="4883045" y="2089070"/>
          <a:ext cx="3234690" cy="32346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TRI</a:t>
          </a:r>
        </a:p>
      </dsp:txBody>
      <dsp:txXfrm>
        <a:off x="5872321" y="2924698"/>
        <a:ext cx="1940814" cy="1779079"/>
      </dsp:txXfrm>
    </dsp:sp>
    <dsp:sp modelId="{7A5877B0-69AA-6D4D-9730-F62B8339B7B8}">
      <dsp:nvSpPr>
        <dsp:cNvPr id="0" name=""/>
        <dsp:cNvSpPr/>
      </dsp:nvSpPr>
      <dsp:spPr>
        <a:xfrm>
          <a:off x="2548677" y="2089070"/>
          <a:ext cx="3234690" cy="32346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Sponsored Projects</a:t>
          </a:r>
        </a:p>
      </dsp:txBody>
      <dsp:txXfrm>
        <a:off x="2853277" y="2924698"/>
        <a:ext cx="1940814" cy="177907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5D4C3-B789-4CE3-A2C5-1E647A2D3AB3}">
      <dsp:nvSpPr>
        <dsp:cNvPr id="0" name=""/>
        <dsp:cNvSpPr/>
      </dsp:nvSpPr>
      <dsp:spPr>
        <a:xfrm>
          <a:off x="327096" y="436719"/>
          <a:ext cx="1512000" cy="1512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D2BAD-E7CB-4A84-971F-5C19FBBEDDD9}">
      <dsp:nvSpPr>
        <dsp:cNvPr id="0" name=""/>
        <dsp:cNvSpPr/>
      </dsp:nvSpPr>
      <dsp:spPr>
        <a:xfrm>
          <a:off x="2413427" y="512113"/>
          <a:ext cx="5558414" cy="1201903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0223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300" kern="1200" dirty="0"/>
            <a:t>Graduate student enrollment is increasing nationwide (Council of Graduate Schools)</a:t>
          </a:r>
        </a:p>
      </dsp:txBody>
      <dsp:txXfrm>
        <a:off x="2413427" y="512113"/>
        <a:ext cx="5558414" cy="1201903"/>
      </dsp:txXfrm>
    </dsp:sp>
    <dsp:sp modelId="{E9E1E4BC-ED6A-4A63-9877-8ADE9C2A8264}">
      <dsp:nvSpPr>
        <dsp:cNvPr id="0" name=""/>
        <dsp:cNvSpPr/>
      </dsp:nvSpPr>
      <dsp:spPr>
        <a:xfrm>
          <a:off x="2333702" y="2864186"/>
          <a:ext cx="4320000" cy="56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2333702" y="2864186"/>
        <a:ext cx="4320000" cy="568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65D4C3-B789-4CE3-A2C5-1E647A2D3AB3}">
      <dsp:nvSpPr>
        <dsp:cNvPr id="0" name=""/>
        <dsp:cNvSpPr/>
      </dsp:nvSpPr>
      <dsp:spPr>
        <a:xfrm>
          <a:off x="358704" y="690730"/>
          <a:ext cx="1972184" cy="2434061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F6D2BAD-E7CB-4A84-971F-5C19FBBEDDD9}">
      <dsp:nvSpPr>
        <dsp:cNvPr id="0" name=""/>
        <dsp:cNvSpPr/>
      </dsp:nvSpPr>
      <dsp:spPr>
        <a:xfrm>
          <a:off x="2939491" y="1029435"/>
          <a:ext cx="6695043" cy="245719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12446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b="1"/>
          </a:pPr>
          <a:r>
            <a:rPr lang="en-US" sz="2800" kern="1200" dirty="0"/>
            <a:t>WOU Graduate Studies is poised to increase enrollment, quality of programs, types of programs and ways to deliver them.</a:t>
          </a:r>
        </a:p>
      </dsp:txBody>
      <dsp:txXfrm>
        <a:off x="2939491" y="1029435"/>
        <a:ext cx="6695043" cy="2457198"/>
      </dsp:txXfrm>
    </dsp:sp>
    <dsp:sp modelId="{E9E1E4BC-ED6A-4A63-9877-8ADE9C2A8264}">
      <dsp:nvSpPr>
        <dsp:cNvPr id="0" name=""/>
        <dsp:cNvSpPr/>
      </dsp:nvSpPr>
      <dsp:spPr>
        <a:xfrm>
          <a:off x="3100765" y="3785853"/>
          <a:ext cx="4311566" cy="226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700" kern="1200" dirty="0"/>
        </a:p>
      </dsp:txBody>
      <dsp:txXfrm>
        <a:off x="3100765" y="3785853"/>
        <a:ext cx="4311566" cy="226234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A50A9D2-A674-47BA-B985-943281B31BDF}">
      <dsp:nvSpPr>
        <dsp:cNvPr id="0" name=""/>
        <dsp:cNvSpPr/>
      </dsp:nvSpPr>
      <dsp:spPr>
        <a:xfrm>
          <a:off x="580951" y="409470"/>
          <a:ext cx="1612687" cy="1612687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3006673-E844-481D-A35C-8A089301B338}">
      <dsp:nvSpPr>
        <dsp:cNvPr id="0" name=""/>
        <dsp:cNvSpPr/>
      </dsp:nvSpPr>
      <dsp:spPr>
        <a:xfrm>
          <a:off x="924639" y="753158"/>
          <a:ext cx="925312" cy="925312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19C4FB-5EE2-488E-A94C-8BADE7A2D627}">
      <dsp:nvSpPr>
        <dsp:cNvPr id="0" name=""/>
        <dsp:cNvSpPr/>
      </dsp:nvSpPr>
      <dsp:spPr>
        <a:xfrm>
          <a:off x="65420" y="2524470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Content Core Knowledge</a:t>
          </a:r>
        </a:p>
      </dsp:txBody>
      <dsp:txXfrm>
        <a:off x="65420" y="2524470"/>
        <a:ext cx="2643750" cy="720000"/>
      </dsp:txXfrm>
    </dsp:sp>
    <dsp:sp modelId="{3071679E-A25C-4CFC-8D28-D8D192E3D6AF}">
      <dsp:nvSpPr>
        <dsp:cNvPr id="0" name=""/>
        <dsp:cNvSpPr/>
      </dsp:nvSpPr>
      <dsp:spPr>
        <a:xfrm>
          <a:off x="3687358" y="409470"/>
          <a:ext cx="1612687" cy="1612687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9935B25-41AE-40B4-BA72-9A7253F6D599}">
      <dsp:nvSpPr>
        <dsp:cNvPr id="0" name=""/>
        <dsp:cNvSpPr/>
      </dsp:nvSpPr>
      <dsp:spPr>
        <a:xfrm>
          <a:off x="4031045" y="753158"/>
          <a:ext cx="925312" cy="925312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F45785A-AE23-41B4-9935-EBEC65FC453D}">
      <dsp:nvSpPr>
        <dsp:cNvPr id="0" name=""/>
        <dsp:cNvSpPr/>
      </dsp:nvSpPr>
      <dsp:spPr>
        <a:xfrm>
          <a:off x="3171827" y="2524470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Applied Skills</a:t>
          </a:r>
        </a:p>
      </dsp:txBody>
      <dsp:txXfrm>
        <a:off x="3171827" y="2524470"/>
        <a:ext cx="2643750" cy="720000"/>
      </dsp:txXfrm>
    </dsp:sp>
    <dsp:sp modelId="{706D8606-A696-42AF-B981-55262F041ECA}">
      <dsp:nvSpPr>
        <dsp:cNvPr id="0" name=""/>
        <dsp:cNvSpPr/>
      </dsp:nvSpPr>
      <dsp:spPr>
        <a:xfrm>
          <a:off x="6793764" y="409470"/>
          <a:ext cx="1612687" cy="1612687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17492CD-42CD-412C-9E97-DF1EBCCBA4EF}">
      <dsp:nvSpPr>
        <dsp:cNvPr id="0" name=""/>
        <dsp:cNvSpPr/>
      </dsp:nvSpPr>
      <dsp:spPr>
        <a:xfrm>
          <a:off x="7137452" y="753158"/>
          <a:ext cx="925312" cy="925312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9F24D46-6CE9-4A07-9EB7-DD417274FEC2}">
      <dsp:nvSpPr>
        <dsp:cNvPr id="0" name=""/>
        <dsp:cNvSpPr/>
      </dsp:nvSpPr>
      <dsp:spPr>
        <a:xfrm>
          <a:off x="6278233" y="2524470"/>
          <a:ext cx="264375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/>
            <a:t>Dispositions and Values</a:t>
          </a:r>
        </a:p>
      </dsp:txBody>
      <dsp:txXfrm>
        <a:off x="6278233" y="2524470"/>
        <a:ext cx="2643750" cy="720000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7DE631E-794C-41B8-B4F2-70CB0CA1FDEA}">
      <dsp:nvSpPr>
        <dsp:cNvPr id="0" name=""/>
        <dsp:cNvSpPr/>
      </dsp:nvSpPr>
      <dsp:spPr>
        <a:xfrm>
          <a:off x="772201" y="746970"/>
          <a:ext cx="1098000" cy="1098000"/>
        </a:xfrm>
        <a:prstGeom prst="ellips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BB8A62-D5A3-47D1-84A2-533DF557D5E4}">
      <dsp:nvSpPr>
        <dsp:cNvPr id="0" name=""/>
        <dsp:cNvSpPr/>
      </dsp:nvSpPr>
      <dsp:spPr>
        <a:xfrm>
          <a:off x="1006201" y="980970"/>
          <a:ext cx="630000" cy="630000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2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E9C5844-7097-49C3-93D0-F50AB3A3E9EC}">
      <dsp:nvSpPr>
        <dsp:cNvPr id="0" name=""/>
        <dsp:cNvSpPr/>
      </dsp:nvSpPr>
      <dsp:spPr>
        <a:xfrm>
          <a:off x="421201" y="21869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Mission Statement</a:t>
          </a:r>
        </a:p>
      </dsp:txBody>
      <dsp:txXfrm>
        <a:off x="421201" y="2186970"/>
        <a:ext cx="1800000" cy="720000"/>
      </dsp:txXfrm>
    </dsp:sp>
    <dsp:sp modelId="{DC93D4B8-163D-4862-A4A5-D3433F2CF664}">
      <dsp:nvSpPr>
        <dsp:cNvPr id="0" name=""/>
        <dsp:cNvSpPr/>
      </dsp:nvSpPr>
      <dsp:spPr>
        <a:xfrm>
          <a:off x="2887202" y="746970"/>
          <a:ext cx="1098000" cy="1098000"/>
        </a:xfrm>
        <a:prstGeom prst="ellipse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157B2-57D7-4BBD-BAF7-8376955CBE1E}">
      <dsp:nvSpPr>
        <dsp:cNvPr id="0" name=""/>
        <dsp:cNvSpPr/>
      </dsp:nvSpPr>
      <dsp:spPr>
        <a:xfrm>
          <a:off x="3121202" y="980970"/>
          <a:ext cx="630000" cy="630000"/>
        </a:xfrm>
        <a:prstGeom prst="rect">
          <a:avLst/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6BC1A0-DE36-428F-9111-65614ADEF262}">
      <dsp:nvSpPr>
        <dsp:cNvPr id="0" name=""/>
        <dsp:cNvSpPr/>
      </dsp:nvSpPr>
      <dsp:spPr>
        <a:xfrm>
          <a:off x="2536202" y="21869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Hooding Ceremony</a:t>
          </a:r>
        </a:p>
      </dsp:txBody>
      <dsp:txXfrm>
        <a:off x="2536202" y="2186970"/>
        <a:ext cx="1800000" cy="720000"/>
      </dsp:txXfrm>
    </dsp:sp>
    <dsp:sp modelId="{C1B9B839-AADD-4563-BF71-10368AF110BC}">
      <dsp:nvSpPr>
        <dsp:cNvPr id="0" name=""/>
        <dsp:cNvSpPr/>
      </dsp:nvSpPr>
      <dsp:spPr>
        <a:xfrm>
          <a:off x="5002201" y="746970"/>
          <a:ext cx="1098000" cy="1098000"/>
        </a:xfrm>
        <a:prstGeom prst="ellipse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160058-8613-4496-BEB6-470C90574767}">
      <dsp:nvSpPr>
        <dsp:cNvPr id="0" name=""/>
        <dsp:cNvSpPr/>
      </dsp:nvSpPr>
      <dsp:spPr>
        <a:xfrm>
          <a:off x="5236201" y="980970"/>
          <a:ext cx="630000" cy="630000"/>
        </a:xfrm>
        <a:prstGeom prst="rect">
          <a:avLst/>
        </a:prstGeom>
        <a:blipFill>
          <a:blip xmlns:r="http://schemas.openxmlformats.org/officeDocument/2006/relationships"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F57552E-9750-46F5-B1A2-F870970BD36B}">
      <dsp:nvSpPr>
        <dsp:cNvPr id="0" name=""/>
        <dsp:cNvSpPr/>
      </dsp:nvSpPr>
      <dsp:spPr>
        <a:xfrm>
          <a:off x="4651201" y="21869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Student Orientations</a:t>
          </a:r>
        </a:p>
      </dsp:txBody>
      <dsp:txXfrm>
        <a:off x="4651201" y="2186970"/>
        <a:ext cx="1800000" cy="720000"/>
      </dsp:txXfrm>
    </dsp:sp>
    <dsp:sp modelId="{156E876D-5FD2-4E38-8907-6A7839D89BDF}">
      <dsp:nvSpPr>
        <dsp:cNvPr id="0" name=""/>
        <dsp:cNvSpPr/>
      </dsp:nvSpPr>
      <dsp:spPr>
        <a:xfrm>
          <a:off x="7117202" y="746970"/>
          <a:ext cx="1098000" cy="1098000"/>
        </a:xfrm>
        <a:prstGeom prst="ellips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1ECE54F-674F-452D-8FAD-A3B6F90DD302}">
      <dsp:nvSpPr>
        <dsp:cNvPr id="0" name=""/>
        <dsp:cNvSpPr/>
      </dsp:nvSpPr>
      <dsp:spPr>
        <a:xfrm>
          <a:off x="7351202" y="980970"/>
          <a:ext cx="630000" cy="630000"/>
        </a:xfrm>
        <a:prstGeom prst="rect">
          <a:avLst/>
        </a:prstGeom>
        <a:blipFill>
          <a:blip xmlns:r="http://schemas.openxmlformats.org/officeDocument/2006/relationships"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a:blipFill>
        <a:ln w="15875" cap="rnd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D84648B0-2313-4FA5-88C2-D4AF359E4CF3}">
      <dsp:nvSpPr>
        <dsp:cNvPr id="0" name=""/>
        <dsp:cNvSpPr/>
      </dsp:nvSpPr>
      <dsp:spPr>
        <a:xfrm>
          <a:off x="6766202" y="2186970"/>
          <a:ext cx="1800000" cy="72000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0" tIns="0" rIns="0" bIns="0" numCol="1" spcCol="1270" anchor="t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/>
            <a:t>Seminars of shared experiences</a:t>
          </a:r>
        </a:p>
      </dsp:txBody>
      <dsp:txXfrm>
        <a:off x="6766202" y="2186970"/>
        <a:ext cx="1800000" cy="720000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E6AD01F-6CCB-A14C-B60F-EEBFA241B079}">
      <dsp:nvSpPr>
        <dsp:cNvPr id="0" name=""/>
        <dsp:cNvSpPr/>
      </dsp:nvSpPr>
      <dsp:spPr>
        <a:xfrm>
          <a:off x="3715861" y="67389"/>
          <a:ext cx="3234690" cy="32346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Graduate Studies</a:t>
          </a:r>
        </a:p>
      </dsp:txBody>
      <dsp:txXfrm>
        <a:off x="4147153" y="633460"/>
        <a:ext cx="2372106" cy="1455610"/>
      </dsp:txXfrm>
    </dsp:sp>
    <dsp:sp modelId="{F39C1374-909A-DF43-BF3F-33F1D7661CB1}">
      <dsp:nvSpPr>
        <dsp:cNvPr id="0" name=""/>
        <dsp:cNvSpPr/>
      </dsp:nvSpPr>
      <dsp:spPr>
        <a:xfrm>
          <a:off x="4883045" y="2089070"/>
          <a:ext cx="3234690" cy="32346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TRI</a:t>
          </a:r>
        </a:p>
      </dsp:txBody>
      <dsp:txXfrm>
        <a:off x="5872321" y="2924698"/>
        <a:ext cx="1940814" cy="1779079"/>
      </dsp:txXfrm>
    </dsp:sp>
    <dsp:sp modelId="{7A5877B0-69AA-6D4D-9730-F62B8339B7B8}">
      <dsp:nvSpPr>
        <dsp:cNvPr id="0" name=""/>
        <dsp:cNvSpPr/>
      </dsp:nvSpPr>
      <dsp:spPr>
        <a:xfrm>
          <a:off x="2548677" y="2089070"/>
          <a:ext cx="3234690" cy="3234690"/>
        </a:xfrm>
        <a:prstGeom prst="ellipse">
          <a:avLst/>
        </a:prstGeom>
        <a:solidFill>
          <a:schemeClr val="accent1">
            <a:alpha val="50000"/>
            <a:hueOff val="0"/>
            <a:satOff val="0"/>
            <a:lumOff val="0"/>
            <a:alphaOff val="0"/>
          </a:schemeClr>
        </a:solidFill>
        <a:ln w="15875" cap="rnd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tx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900" kern="1200" dirty="0"/>
            <a:t>Sponsored Projects</a:t>
          </a:r>
        </a:p>
      </dsp:txBody>
      <dsp:txXfrm>
        <a:off x="2853277" y="2924698"/>
        <a:ext cx="1940814" cy="177907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8/5/layout/CenteredIconLabelDescriptionList">
  <dgm:title val="Centered 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ctrX" for="ch" forName="iconRect" refType="w" fact="0.5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hierarchy2">
  <dgm:title val=""/>
  <dgm:desc val=""/>
  <dgm:catLst>
    <dgm:cat type="hierarchy" pri="5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 val="exact"/>
    </dgm:varLst>
    <dgm:choose name="Name0">
      <dgm:if name="Name1" func="var" arg="dir" op="equ" val="norm">
        <dgm:alg type="hierChild">
          <dgm:param type="linDir" val="fromT"/>
          <dgm:param type="chAlign" val="l"/>
        </dgm:alg>
      </dgm:if>
      <dgm:else name="Name2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ptType="node" refType="h"/>
      <dgm:constr type="w" for="des" ptType="node" refType="h" refFor="des" refPtType="node" fact="2"/>
      <dgm:constr type="sibSp" refType="h" refFor="des" refPtType="node" op="equ" fact="0.15"/>
      <dgm:constr type="sibSp" for="des" forName="level2hierChild" refType="h" refFor="des" refPtType="node" op="equ" fact="0.15"/>
      <dgm:constr type="sibSp" for="des" forName="level3hierChild" refType="h" refFor="des" refPtType="node" op="equ" fact="0.15"/>
      <dgm:constr type="sp" for="des" forName="root1" refType="w" refFor="des" refPtType="node" fact="0.4"/>
      <dgm:constr type="sp" for="des" forName="root2" refType="sp" refFor="des" refForName="root1" op="equ"/>
      <dgm:constr type="primFontSz" for="des" ptType="node" op="equ" val="65"/>
      <dgm:constr type="primFontSz" for="des" forName="connTx" op="equ" val="55"/>
      <dgm:constr type="primFontSz" for="des" forName="connTx" refType="primFontSz" refFor="des" refPtType="node" op="lte" fact="0.8"/>
    </dgm:constrLst>
    <dgm:ruleLst/>
    <dgm:forEach name="Name3" axis="ch">
      <dgm:forEach name="Name4" axis="self" ptType="node">
        <dgm:layoutNode name="root1">
          <dgm:choose name="Name5">
            <dgm:if name="Name6" func="var" arg="dir" op="equ" val="norm">
              <dgm:alg type="hierRoot">
                <dgm:param type="hierAlign" val="lCtrCh"/>
              </dgm:alg>
            </dgm:if>
            <dgm:else name="Name7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/>
          <dgm:ruleLst/>
          <dgm:layoutNode name="LevelOneTextNode" styleLbl="node0">
            <dgm:varLst>
              <dgm:chPref val="3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  <dgm:layoutNode name="level2hierChild">
            <dgm:choose name="Name8">
              <dgm:if name="Name9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0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eat" axis="ch">
              <dgm:forEach name="Name11" axis="self" ptType="parTrans" cnt="1">
                <dgm:layoutNode name="conn2-1">
                  <dgm:choose name="Name12">
                    <dgm:if name="Name13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</dgm:alg>
                    </dgm:if>
                    <dgm:else name="Name14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ruleLst/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5" axis="self" ptType="node">
                <dgm:layoutNode name="root2">
                  <dgm:choose name="Name16">
                    <dgm:if name="Name17" func="var" arg="dir" op="equ" val="norm">
                      <dgm:alg type="hierRoot">
                        <dgm:param type="hierAlign" val="lCtrCh"/>
                      </dgm:alg>
                    </dgm:if>
                    <dgm:else name="Name18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"/>
                      </dgm:adjLst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level3hierChild">
                    <dgm:choose name="Name19">
                      <dgm:if name="Name20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1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22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18/2/layout/IconLabelDescriptionList">
  <dgm:title val="Icon Label Description List"/>
  <dgm:desc val="Use to show non-sequential or grouped chunks of information. The placeholder holds an icon or small picture, and corresponding text boxes show Level 1 and Level 2 text respectively. Works well for minimal Level 1 text accompanied by lengthier Level two text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Node" refType="h" fact="0.45"/>
      <dgm:constr type="w" for="ch" forName="compNode" val="120"/>
      <dgm:constr type="w" for="ch" forName="sibTrans" refType="w" refFor="ch" refForName="compNode" fact="0.175"/>
      <dgm:constr type="primFontSz" for="des" forName="parTx" val="36"/>
      <dgm:constr type="primFontSz" for="des" forName="desTx" refType="primFontSz" refFor="des" refForName="parTx" op="lte" fact="0.75"/>
      <dgm:constr type="h" for="des" forName="compNode" op="equ"/>
      <dgm:constr type="h" for="des" forName="iconRect" op="equ"/>
      <dgm:constr type="w" for="des" forName="iconRect" op="equ"/>
      <dgm:constr type="h" for="des" forName="iconSpace" op="equ"/>
      <dgm:constr type="h" for="des" forName="parTx" op="equ"/>
      <dgm:constr type="h" for="des" forName="txSpace" op="equ"/>
      <dgm:constr type="h" for="des" forName="desTx" op="equ"/>
    </dgm:constrLst>
    <dgm:ruleLst>
      <dgm:rule type="w" for="ch" forName="compNode" val="0" fact="NaN" max="NaN"/>
    </dgm:ruleLst>
    <dgm:forEach name="Name3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Rect" refType="w" fact="0.35"/>
          <dgm:constr type="h" for="ch" forName="iconRect" refType="w" refFor="ch" refForName="iconRect"/>
          <dgm:constr type="l" for="ch" forName="iconRect"/>
          <dgm:constr type="t" for="ch" forName="iconRect"/>
          <dgm:constr type="w" for="ch" forName="iconSpace" refType="w"/>
          <dgm:constr type="h" for="ch" forName="iconSpace" refType="h" fact="0.043"/>
          <dgm:constr type="l" for="ch" forName="iconSpace"/>
          <dgm:constr type="t" for="ch" forName="iconSpace" refType="b" refFor="ch" refForName="iconRect"/>
          <dgm:constr type="w" for="ch" forName="parTx" refType="w"/>
          <dgm:constr type="h" for="ch" forName="parTx" refType="w" fact="0.15"/>
          <dgm:constr type="l" for="ch" forName="parTx"/>
          <dgm:constr type="t" for="ch" forName="parTx" refType="b" refFor="ch" refForName="iconSpace"/>
          <dgm:constr type="h" for="ch" forName="txSpace" refType="h" fact="0.02"/>
          <dgm:constr type="w" for="ch" forName="txSpace" refType="w"/>
          <dgm:constr type="l" for="ch" forName="txSpace"/>
          <dgm:constr type="t" for="ch" forName="txSpace" refType="b" refFor="ch" refForName="parTx"/>
          <dgm:constr type="w" for="ch" forName="desTx" refType="w"/>
          <dgm:constr type="l" for="ch" forName="desTx"/>
          <dgm:constr type="t" for="ch" forName="desTx" refType="b" refFor="ch" refForName="txSpace"/>
        </dgm:constrLst>
        <dgm:ruleLst>
          <dgm:rule type="h" val="INF" fact="NaN" max="NaN"/>
        </dgm:ruleLst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icon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4" fact="NaN" max="NaN"/>
            <dgm:rule type="h" val="INF" fact="NaN" max="NaN"/>
          </dgm:ruleLst>
        </dgm:layoutNode>
        <dgm:layoutNode name="tx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desTx" styleLbl="revTx">
          <dgm:varLst/>
          <dgm:alg type="tx">
            <dgm:param type="stBulletLvl" val="0"/>
            <dgm:param type="txAnchorVert" val="t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refType="primFontSz"/>
            <dgm:constr type="lMarg"/>
            <dgm:constr type="rMarg"/>
            <dgm:constr type="tMarg"/>
            <dgm:constr type="bMarg"/>
          </dgm:constrLst>
          <dgm:ruleLst>
            <dgm:rule type="primFontSz" val="NaN" fact="NaN" max="17"/>
            <dgm:rule type="h" val="INF" fact="NaN" max="NaN"/>
          </dgm:ruleLst>
        </dgm:layoutNode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b="1"/>
        </a:lvl1pPr>
        <a:lvl2pPr>
          <a:lnSpc>
            <a:spcPct val="100000"/>
          </a:lnSpc>
        </a:lvl2pPr>
      </dgm1612:lstStyle>
    </a:ext>
  </dgm:extLst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18/5/layout/IconCircleLabelList">
  <dgm:title val="Icon Circle Label List"/>
  <dgm:desc val="Use to show non-sequential or grouped chunks of information accompanied by a related visuals. Works best with icons or small pictures with short text ca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2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4"/>
          <dgm:constr type="h" for="des" forName="compNode" op="equ"/>
          <dgm:constr type="h" for="des" forName="textRect" op="equ"/>
        </dgm:constrLst>
      </dgm:if>
      <dgm:if name="Name5" axis="ch" ptType="node" func="cnt" op="lte" val="3">
        <dgm:constrLst>
          <dgm:constr type="h" for="ch" forName="compNode" refType="h" fact="0.4"/>
          <dgm:constr type="w" for="ch" forName="compNode" val="100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40"/>
          <dgm:constr type="h" for="des" forName="compNode" op="equ"/>
          <dgm:constr type="h" for="des" forName="textRect" op="equ"/>
        </dgm:constrLst>
      </dgm:if>
      <dgm:if name="Name6" axis="ch" ptType="node" func="cnt" op="lte" val="4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32"/>
          <dgm:constr type="h" for="des" forName="compNode" op="equ"/>
          <dgm:constr type="h" for="des" forName="textRect" op="equ"/>
        </dgm:constrLst>
      </dgm:if>
      <dgm:else name="Name7">
        <dgm:constrLst>
          <dgm:constr type="h" for="ch" forName="compNode" refType="h" fact="0.4"/>
          <dgm:constr type="w" for="ch" forName="compNode" refType="w"/>
          <dgm:constr type="w" for="ch" forName="sibTrans" refType="w" refFor="ch" refForName="compNode" fact="0.175"/>
          <dgm:constr type="sp" refType="w" refFor="ch" refForName="compNode" op="equ" fact="0.25"/>
          <dgm:constr type="primFontSz" for="des" ptType="node" op="equ" val="24"/>
          <dgm:constr type="h" for="des" forName="compNode" op="equ"/>
          <dgm:constr type="h" for="des" forName="textRect" op="equ"/>
        </dgm:constrLst>
      </dgm:else>
    </dgm:choose>
    <dgm:ruleLst>
      <dgm:rule type="w" for="ch" forName="compNode" val="5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onstrLst>
          <dgm:constr type="w" for="ch" forName="iconBgRect" refType="w" fact="0.61"/>
          <dgm:constr type="h" for="ch" forName="iconBgRect" refType="w" refFor="ch" refForName="iconBgRect"/>
          <dgm:constr type="t" for="ch" forName="iconBgRect"/>
          <dgm:constr type="ctrX" for="ch" forName="iconBgRect" refType="w" fact="0.5"/>
          <dgm:constr type="w" for="ch" forName="iconRect" refType="w" fact="0.35"/>
          <dgm:constr type="h" for="ch" forName="iconRect" refType="w" refFor="ch" refForName="iconRect"/>
          <dgm:constr type="ctrX" for="ch" forName="iconRect" refType="ctrX" refFor="ch" refForName="iconBgRect"/>
          <dgm:constr type="ctrY" for="ch" forName="iconRect" refType="ctrY" refFor="ch" refForName="iconBgRect"/>
          <dgm:constr type="h" for="ch" forName="spaceRect" refType="w" fact="0.19"/>
          <dgm:constr type="w" for="ch" forName="spaceRect" refType="w"/>
          <dgm:constr type="l" for="ch" forName="spaceRect"/>
          <dgm:constr type="t" for="ch" forName="spaceRect" refType="b" refFor="ch" refForName="iconBgRect"/>
          <dgm:constr type="h" for="ch" forName="textRect" val="20"/>
          <dgm:constr type="w" for="ch" forName="textRect" refType="w"/>
          <dgm:constr type="l" for="ch" forName="textRect"/>
          <dgm:constr type="t" for="ch" forName="textRect" refType="b" refFor="ch" refForName="spaceRect"/>
        </dgm:constrLst>
        <dgm:ruleLst>
          <dgm:rule type="h" val="INF" fact="NaN" max="NaN"/>
        </dgm:ruleLst>
        <dgm:layoutNode name="iconBgRect" styleLbl="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textRect" styleLbl="revTx">
          <dgm:varLst>
            <dgm:chMax val="1"/>
            <dgm:chPref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/>
            <dgm:constr type="rMarg"/>
            <dgm:constr type="tMarg"/>
            <dgm:constr type="bMarg"/>
          </dgm:constrLst>
          <dgm:ruleLst>
            <dgm:rule type="primFontSz" val="11" fact="NaN" max="NaN"/>
            <dgm:rule type="h" val="INF" fact="NaN" max="NaN"/>
          </dgm:ruleLst>
        </dgm:layoutNode>
      </dgm:layoutNode>
      <dgm:forEach name="Name9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  <a:defRPr cap="all"/>
        </a:lvl1pPr>
      </dgm1612:lstStyle>
    </a:ext>
  </dgm:extLst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1/29/2020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58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sv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4CE9304C-7D47-49AD-9260-6DBF0A5B9A0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524" y="-393"/>
            <a:ext cx="12188952" cy="6858786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061ED7C-2CEA-EC48-8C2E-5478419E98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>
            <a:normAutofit/>
          </a:bodyPr>
          <a:lstStyle/>
          <a:p>
            <a:endParaRPr lang="en-US">
              <a:solidFill>
                <a:srgbClr val="375133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43D3697-037B-F24B-A9D9-A4FA4C881CC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DEDD006-D91C-4989-B39C-EEEA43F868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33">
            <a:extLst>
              <a:ext uri="{FF2B5EF4-FFF2-40B4-BE49-F238E27FC236}">
                <a16:creationId xmlns:a16="http://schemas.microsoft.com/office/drawing/2014/main" id="{35EF7FFE-55CC-444E-A630-F40A5C9C5C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1759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7" name="Picture 6" descr="A picture containing grass, sign, screenshot, large&#10;&#10;Description automatically generated">
            <a:extLst>
              <a:ext uri="{FF2B5EF4-FFF2-40B4-BE49-F238E27FC236}">
                <a16:creationId xmlns:a16="http://schemas.microsoft.com/office/drawing/2014/main" id="{32D2614A-D7E6-104E-BD73-ECEEE8B9D43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25200" y="-393"/>
            <a:ext cx="12215676" cy="67598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14129859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42913E-7BF5-E941-9FA9-ADAFD7EED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727693147"/>
              </p:ext>
            </p:extLst>
          </p:nvPr>
        </p:nvGraphicFramePr>
        <p:xfrm>
          <a:off x="838200" y="520700"/>
          <a:ext cx="10666413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F28A0AE-3012-7243-97AC-803D19C35FB2}"/>
              </a:ext>
            </a:extLst>
          </p:cNvPr>
          <p:cNvSpPr/>
          <p:nvPr/>
        </p:nvSpPr>
        <p:spPr>
          <a:xfrm>
            <a:off x="1501022" y="6075690"/>
            <a:ext cx="1027187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dirty="0">
                <a:ln w="0"/>
              </a:rPr>
              <a:t>Transformation, Collaboration,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22395792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5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5B68A-59B6-3B48-8EAC-5A42CD0B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15" y="1318590"/>
            <a:ext cx="510215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Where there is a will, there is a 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4AE46E-CC81-A744-A81C-D751DE484A77}"/>
              </a:ext>
            </a:extLst>
          </p:cNvPr>
          <p:cNvSpPr/>
          <p:nvPr/>
        </p:nvSpPr>
        <p:spPr>
          <a:xfrm>
            <a:off x="5084309" y="4437467"/>
            <a:ext cx="6048451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>
                <a:ln w="0"/>
              </a:rPr>
              <a:t>Graduate Studies</a:t>
            </a:r>
          </a:p>
        </p:txBody>
      </p:sp>
    </p:spTree>
    <p:extLst>
      <p:ext uri="{BB962C8B-B14F-4D97-AF65-F5344CB8AC3E}">
        <p14:creationId xmlns:p14="http://schemas.microsoft.com/office/powerpoint/2010/main" val="413309436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9F252-7525-5045-8C0A-E6D871D6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dirty="0"/>
              <a:t>Good news!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BE76DB1-1DAF-42A8-896B-AD67BD8DD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4354406"/>
              </p:ext>
            </p:extLst>
          </p:nvPr>
        </p:nvGraphicFramePr>
        <p:xfrm>
          <a:off x="994797" y="1714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71556976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9F252-7525-5045-8C0A-E6D871D6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dirty="0"/>
              <a:t>Even better news!</a:t>
            </a: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6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BE76DB1-1DAF-42A8-896B-AD67BD8DD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55891658"/>
              </p:ext>
            </p:extLst>
          </p:nvPr>
        </p:nvGraphicFramePr>
        <p:xfrm>
          <a:off x="994797" y="1714983"/>
          <a:ext cx="10513098" cy="377141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85195078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DE307F-7AE9-F646-863C-64DD1C26E6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95620" y="704321"/>
            <a:ext cx="8911687" cy="1280890"/>
          </a:xfrm>
        </p:spPr>
        <p:txBody>
          <a:bodyPr>
            <a:normAutofit fontScale="90000"/>
          </a:bodyPr>
          <a:lstStyle/>
          <a:p>
            <a:r>
              <a:rPr lang="en-US" b="1" dirty="0"/>
              <a:t>Enrollment Management Goal: </a:t>
            </a:r>
            <a:br>
              <a:rPr lang="en-US" b="1" dirty="0"/>
            </a:br>
            <a:r>
              <a:rPr lang="en-US" b="1" dirty="0"/>
              <a:t>Obtain 600 graduate student headcount by fall 2024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3311A90-8F10-D84B-BFF3-D2250CA6524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2654300"/>
            <a:ext cx="8915400" cy="3777622"/>
          </a:xfrm>
        </p:spPr>
        <p:txBody>
          <a:bodyPr>
            <a:normAutofit/>
          </a:bodyPr>
          <a:lstStyle/>
          <a:p>
            <a:pPr lvl="1"/>
            <a:r>
              <a:rPr lang="en-US" sz="2400" dirty="0"/>
              <a:t>Market programs with potential for high growth</a:t>
            </a:r>
          </a:p>
          <a:p>
            <a:pPr lvl="1"/>
            <a:r>
              <a:rPr lang="en-US" sz="2400" dirty="0"/>
              <a:t>Develop new programs</a:t>
            </a:r>
          </a:p>
          <a:p>
            <a:pPr lvl="1"/>
            <a:r>
              <a:rPr lang="en-US" sz="2400" dirty="0"/>
              <a:t>Increase Accessibility</a:t>
            </a:r>
          </a:p>
          <a:p>
            <a:pPr lvl="1"/>
            <a:r>
              <a:rPr lang="en-US" sz="2400" dirty="0"/>
              <a:t>Assess cost and feasibility</a:t>
            </a:r>
          </a:p>
          <a:p>
            <a:pPr lvl="1"/>
            <a:r>
              <a:rPr lang="en-US" sz="2400" dirty="0"/>
              <a:t>Recruitment</a:t>
            </a:r>
          </a:p>
          <a:p>
            <a:pPr lvl="1"/>
            <a:r>
              <a:rPr lang="en-US" sz="2400" dirty="0"/>
              <a:t>WOU: Salem</a:t>
            </a:r>
          </a:p>
        </p:txBody>
      </p:sp>
    </p:spTree>
    <p:extLst>
      <p:ext uri="{BB962C8B-B14F-4D97-AF65-F5344CB8AC3E}">
        <p14:creationId xmlns:p14="http://schemas.microsoft.com/office/powerpoint/2010/main" val="4994885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C1FB4C-C435-0244-851A-F6B48A1D3B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dirty="0"/>
              <a:t>Graduate Studies </a:t>
            </a:r>
            <a:br>
              <a:rPr lang="en-US" dirty="0"/>
            </a:br>
            <a:r>
              <a:rPr lang="en-US" dirty="0"/>
              <a:t>Three Pillars of Operating Framework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12FA1201-96AC-4EF9-A11E-1D69E8A50D2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0232769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1437164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1" name="Rectangle 10">
            <a:extLst>
              <a:ext uri="{FF2B5EF4-FFF2-40B4-BE49-F238E27FC236}">
                <a16:creationId xmlns:a16="http://schemas.microsoft.com/office/drawing/2014/main" id="{175CD74B-9CE8-4F20-A3E4-A22A7F0360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AFD63DA-1083-EF40-B85A-61C5F2D0BD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94897" y="624110"/>
            <a:ext cx="9712998" cy="1280890"/>
          </a:xfrm>
        </p:spPr>
        <p:txBody>
          <a:bodyPr>
            <a:normAutofit/>
          </a:bodyPr>
          <a:lstStyle/>
          <a:p>
            <a:r>
              <a:rPr lang="en-US" dirty="0"/>
              <a:t>Graduate Studies Professional Learning Community &gt; Goals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99C44665-BECF-4482-A00C-E4BE2A87DC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5" name="Freeform 11">
            <a:extLst>
              <a:ext uri="{FF2B5EF4-FFF2-40B4-BE49-F238E27FC236}">
                <a16:creationId xmlns:a16="http://schemas.microsoft.com/office/drawing/2014/main" id="{20398C1D-D011-4BA8-AC81-E829677B87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graphicFrame>
        <p:nvGraphicFramePr>
          <p:cNvPr id="6" name="Content Placeholder 2">
            <a:extLst>
              <a:ext uri="{FF2B5EF4-FFF2-40B4-BE49-F238E27FC236}">
                <a16:creationId xmlns:a16="http://schemas.microsoft.com/office/drawing/2014/main" id="{9D7061FB-A155-48DE-80D9-59524297AA9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83146152"/>
              </p:ext>
            </p:extLst>
          </p:nvPr>
        </p:nvGraphicFramePr>
        <p:xfrm>
          <a:off x="1794897" y="2222983"/>
          <a:ext cx="8987404" cy="365394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57879133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0042913E-7BF5-E941-9FA9-ADAFD7EED65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25123398"/>
              </p:ext>
            </p:extLst>
          </p:nvPr>
        </p:nvGraphicFramePr>
        <p:xfrm>
          <a:off x="838200" y="520700"/>
          <a:ext cx="10666413" cy="53911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Rectangle 4">
            <a:extLst>
              <a:ext uri="{FF2B5EF4-FFF2-40B4-BE49-F238E27FC236}">
                <a16:creationId xmlns:a16="http://schemas.microsoft.com/office/drawing/2014/main" id="{CF28A0AE-3012-7243-97AC-803D19C35FB2}"/>
              </a:ext>
            </a:extLst>
          </p:cNvPr>
          <p:cNvSpPr/>
          <p:nvPr/>
        </p:nvSpPr>
        <p:spPr>
          <a:xfrm>
            <a:off x="1501022" y="6075690"/>
            <a:ext cx="10271878" cy="52322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2800" i="1" dirty="0">
                <a:ln w="0"/>
              </a:rPr>
              <a:t>Transformation, Collaboration, and Innovation</a:t>
            </a:r>
          </a:p>
        </p:txBody>
      </p:sp>
    </p:spTree>
    <p:extLst>
      <p:ext uri="{BB962C8B-B14F-4D97-AF65-F5344CB8AC3E}">
        <p14:creationId xmlns:p14="http://schemas.microsoft.com/office/powerpoint/2010/main" val="27033664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5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5B68A-59B6-3B48-8EAC-5A42CD0B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15" y="1318590"/>
            <a:ext cx="510215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Where there is a will, there is a 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4AE46E-CC81-A744-A81C-D751DE484A77}"/>
              </a:ext>
            </a:extLst>
          </p:cNvPr>
          <p:cNvSpPr/>
          <p:nvPr/>
        </p:nvSpPr>
        <p:spPr>
          <a:xfrm>
            <a:off x="4838245" y="4437467"/>
            <a:ext cx="6540573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>
                <a:ln w="0"/>
              </a:rPr>
              <a:t>Sponsored Projects</a:t>
            </a:r>
          </a:p>
        </p:txBody>
      </p:sp>
    </p:spTree>
    <p:extLst>
      <p:ext uri="{BB962C8B-B14F-4D97-AF65-F5344CB8AC3E}">
        <p14:creationId xmlns:p14="http://schemas.microsoft.com/office/powerpoint/2010/main" val="28240138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6D62F0-EA64-8E41-8731-07211AAC7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Sponsored Projects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D6B110-EC4D-104A-AB88-92BF3B1958C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589212" y="1905000"/>
            <a:ext cx="8915400" cy="3777622"/>
          </a:xfrm>
        </p:spPr>
        <p:txBody>
          <a:bodyPr>
            <a:normAutofit/>
          </a:bodyPr>
          <a:lstStyle/>
          <a:p>
            <a:r>
              <a:rPr lang="en-US" sz="2800" dirty="0"/>
              <a:t>Attracts the best faculty and students</a:t>
            </a:r>
          </a:p>
          <a:p>
            <a:r>
              <a:rPr lang="en-US" sz="2800" dirty="0"/>
              <a:t>Trains future teachers and scientists</a:t>
            </a:r>
          </a:p>
          <a:p>
            <a:r>
              <a:rPr lang="en-US" sz="2800" dirty="0"/>
              <a:t>Builds infrastructure and resources</a:t>
            </a:r>
          </a:p>
          <a:p>
            <a:r>
              <a:rPr lang="en-US" sz="2800" dirty="0"/>
              <a:t>Service to society</a:t>
            </a:r>
          </a:p>
          <a:p>
            <a:r>
              <a:rPr lang="en-US" sz="2800" dirty="0"/>
              <a:t>Stay on the cutting edge</a:t>
            </a:r>
          </a:p>
          <a:p>
            <a:r>
              <a:rPr lang="en-US" sz="2800" dirty="0"/>
              <a:t>Faculty fund projects of interest</a:t>
            </a:r>
          </a:p>
        </p:txBody>
      </p:sp>
    </p:spTree>
    <p:extLst>
      <p:ext uri="{BB962C8B-B14F-4D97-AF65-F5344CB8AC3E}">
        <p14:creationId xmlns:p14="http://schemas.microsoft.com/office/powerpoint/2010/main" val="17840332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3A3C2D7E-3F2E-404E-9B30-CB12DC972D5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F1F7FD00-BF97-4325-B7C2-E451F20840A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2306695"/>
          </a:xfrm>
          <a:prstGeom prst="rect">
            <a:avLst/>
          </a:prstGeom>
          <a:solidFill>
            <a:schemeClr val="tx2">
              <a:lumMod val="5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8E81B41-3E9D-2F4B-AD07-0273C02E426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43391" y="624110"/>
            <a:ext cx="9383408" cy="1280890"/>
          </a:xfrm>
        </p:spPr>
        <p:txBody>
          <a:bodyPr>
            <a:normAutofit/>
          </a:bodyPr>
          <a:lstStyle/>
          <a:p>
            <a:r>
              <a:rPr lang="en-US">
                <a:solidFill>
                  <a:srgbClr val="FFFFFF"/>
                </a:solidFill>
              </a:rPr>
              <a:t>Today’s Discussion:</a:t>
            </a:r>
            <a:br>
              <a:rPr lang="en-US">
                <a:solidFill>
                  <a:srgbClr val="FFFFFF"/>
                </a:solidFill>
              </a:rPr>
            </a:br>
            <a:r>
              <a:rPr lang="en-US">
                <a:solidFill>
                  <a:srgbClr val="FFFFFF"/>
                </a:solidFill>
              </a:rPr>
              <a:t>Graduate Studies and Research</a:t>
            </a:r>
          </a:p>
        </p:txBody>
      </p:sp>
      <p:sp>
        <p:nvSpPr>
          <p:cNvPr id="12" name="Freeform 11">
            <a:extLst>
              <a:ext uri="{FF2B5EF4-FFF2-40B4-BE49-F238E27FC236}">
                <a16:creationId xmlns:a16="http://schemas.microsoft.com/office/drawing/2014/main" id="{179B5294-DA4E-4926-B14A-DD6E07A12F6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A88F5BE-03FE-0B45-890D-60D467F56C2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843392" y="2623930"/>
            <a:ext cx="9383408" cy="328729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600" b="1" dirty="0"/>
              <a:t>How will this new unit meet the challenges of a 21st century learning environment, while also helping the university fulfill its mission and adhere to its strategic plan?</a:t>
            </a: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418919479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9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5" name="Group 11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6" name="Group 25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6D75D41-D89B-2946-A6BF-830FDF7B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n w="0"/>
              </a:rPr>
              <a:t>Transformation, Collaboration, and Innovation</a:t>
            </a: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9" name="Picture 5">
            <a:extLst>
              <a:ext uri="{FF2B5EF4-FFF2-40B4-BE49-F238E27FC236}">
                <a16:creationId xmlns:a16="http://schemas.microsoft.com/office/drawing/2014/main" id="{1BAB78A4-8B00-4901-8217-55269CECD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3" r="35202" b="-2"/>
          <a:stretch/>
        </p:blipFill>
        <p:spPr>
          <a:xfrm>
            <a:off x="0" y="238539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6F54-0782-FC49-830B-49C4BD6B8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4370196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Assessment of current office services and historical funding</a:t>
            </a:r>
          </a:p>
          <a:p>
            <a:r>
              <a:rPr lang="en-US" sz="2400" dirty="0"/>
              <a:t>Create/solidify new mission and objective</a:t>
            </a:r>
          </a:p>
          <a:p>
            <a:r>
              <a:rPr lang="en-US" sz="2400" dirty="0"/>
              <a:t>Professional development for faculty and staff (and students)</a:t>
            </a:r>
          </a:p>
          <a:p>
            <a:r>
              <a:rPr lang="en-US" sz="2400" dirty="0"/>
              <a:t>Recognition</a:t>
            </a:r>
          </a:p>
          <a:p>
            <a:r>
              <a:rPr lang="en-US" sz="2400" b="1" dirty="0"/>
              <a:t>Bring people together – create a culture of grant writing.</a:t>
            </a:r>
          </a:p>
          <a:p>
            <a:r>
              <a:rPr lang="en-US" sz="2400" dirty="0"/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160952715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5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5B68A-59B6-3B48-8EAC-5A42CD0B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15" y="1318590"/>
            <a:ext cx="510215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Where there is a will, there is a 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4AE46E-CC81-A744-A81C-D751DE484A77}"/>
              </a:ext>
            </a:extLst>
          </p:cNvPr>
          <p:cNvSpPr/>
          <p:nvPr/>
        </p:nvSpPr>
        <p:spPr>
          <a:xfrm>
            <a:off x="4390210" y="4437467"/>
            <a:ext cx="7436652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>
                <a:ln w="0"/>
              </a:rPr>
              <a:t>The Research Institute</a:t>
            </a:r>
          </a:p>
        </p:txBody>
      </p:sp>
    </p:spTree>
    <p:extLst>
      <p:ext uri="{BB962C8B-B14F-4D97-AF65-F5344CB8AC3E}">
        <p14:creationId xmlns:p14="http://schemas.microsoft.com/office/powerpoint/2010/main" val="5457494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4" name="Rectangle 9">
            <a:extLst>
              <a:ext uri="{FF2B5EF4-FFF2-40B4-BE49-F238E27FC236}">
                <a16:creationId xmlns:a16="http://schemas.microsoft.com/office/drawing/2014/main" id="{1A44C337-3893-4B29-A265-B1329150B6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7620" y="-1"/>
            <a:ext cx="12207240" cy="685800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grpSp>
        <p:nvGrpSpPr>
          <p:cNvPr id="45" name="Group 11">
            <a:extLst>
              <a:ext uri="{FF2B5EF4-FFF2-40B4-BE49-F238E27FC236}">
                <a16:creationId xmlns:a16="http://schemas.microsoft.com/office/drawing/2014/main" id="{81E0B358-1267-4844-8B3D-B7A279B417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836169" y="228600"/>
            <a:ext cx="2851523" cy="6638625"/>
            <a:chOff x="2487613" y="285750"/>
            <a:chExt cx="2428875" cy="5654676"/>
          </a:xfrm>
        </p:grpSpPr>
        <p:sp>
          <p:nvSpPr>
            <p:cNvPr id="13" name="Freeform 11">
              <a:extLst>
                <a:ext uri="{FF2B5EF4-FFF2-40B4-BE49-F238E27FC236}">
                  <a16:creationId xmlns:a16="http://schemas.microsoft.com/office/drawing/2014/main" id="{B24AA06A-F1A5-4BB3-9486-9AE7A53B3F2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2">
              <a:extLst>
                <a:ext uri="{FF2B5EF4-FFF2-40B4-BE49-F238E27FC236}">
                  <a16:creationId xmlns:a16="http://schemas.microsoft.com/office/drawing/2014/main" id="{BDF97590-C600-44CB-9303-4A3679F516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3">
              <a:extLst>
                <a:ext uri="{FF2B5EF4-FFF2-40B4-BE49-F238E27FC236}">
                  <a16:creationId xmlns:a16="http://schemas.microsoft.com/office/drawing/2014/main" id="{A9BBE156-3FFA-4DC4-8468-35BD28DDC6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4">
              <a:extLst>
                <a:ext uri="{FF2B5EF4-FFF2-40B4-BE49-F238E27FC236}">
                  <a16:creationId xmlns:a16="http://schemas.microsoft.com/office/drawing/2014/main" id="{F7960DE5-3810-4B1E-B1E2-3BAFEA91ED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5">
              <a:extLst>
                <a:ext uri="{FF2B5EF4-FFF2-40B4-BE49-F238E27FC236}">
                  <a16:creationId xmlns:a16="http://schemas.microsoft.com/office/drawing/2014/main" id="{359E957C-CE11-446F-8AA7-B3E98390B8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6">
              <a:extLst>
                <a:ext uri="{FF2B5EF4-FFF2-40B4-BE49-F238E27FC236}">
                  <a16:creationId xmlns:a16="http://schemas.microsoft.com/office/drawing/2014/main" id="{A3E9FE34-CA9E-4443-BEBF-D1B9A1C6C24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17">
              <a:extLst>
                <a:ext uri="{FF2B5EF4-FFF2-40B4-BE49-F238E27FC236}">
                  <a16:creationId xmlns:a16="http://schemas.microsoft.com/office/drawing/2014/main" id="{4F39D814-8A48-4509-BDEB-826F106591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18">
              <a:extLst>
                <a:ext uri="{FF2B5EF4-FFF2-40B4-BE49-F238E27FC236}">
                  <a16:creationId xmlns:a16="http://schemas.microsoft.com/office/drawing/2014/main" id="{8C6D08C0-8C49-4B87-9CF4-A1F08714FA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19">
              <a:extLst>
                <a:ext uri="{FF2B5EF4-FFF2-40B4-BE49-F238E27FC236}">
                  <a16:creationId xmlns:a16="http://schemas.microsoft.com/office/drawing/2014/main" id="{308C612B-4C0D-4863-B9CD-F86ABAA1B2B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2" name="Freeform 20">
              <a:extLst>
                <a:ext uri="{FF2B5EF4-FFF2-40B4-BE49-F238E27FC236}">
                  <a16:creationId xmlns:a16="http://schemas.microsoft.com/office/drawing/2014/main" id="{600B1EC8-1B55-4390-A183-C33B5E2273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3" name="Freeform 21">
              <a:extLst>
                <a:ext uri="{FF2B5EF4-FFF2-40B4-BE49-F238E27FC236}">
                  <a16:creationId xmlns:a16="http://schemas.microsoft.com/office/drawing/2014/main" id="{1790A225-91E1-4BE5-A801-5F1E32721C5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4" name="Freeform 22">
              <a:extLst>
                <a:ext uri="{FF2B5EF4-FFF2-40B4-BE49-F238E27FC236}">
                  <a16:creationId xmlns:a16="http://schemas.microsoft.com/office/drawing/2014/main" id="{DFFC46A2-6BBF-47FD-BC17-5EE1DF7CB90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46" name="Group 25">
            <a:extLst>
              <a:ext uri="{FF2B5EF4-FFF2-40B4-BE49-F238E27FC236}">
                <a16:creationId xmlns:a16="http://schemas.microsoft.com/office/drawing/2014/main" id="{AF44CA9C-80E8-44E1-A79C-D6EBFC73BCA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4677117" y="-786"/>
            <a:ext cx="2356675" cy="6854040"/>
            <a:chOff x="6627813" y="194833"/>
            <a:chExt cx="1952625" cy="5678918"/>
          </a:xfrm>
        </p:grpSpPr>
        <p:sp>
          <p:nvSpPr>
            <p:cNvPr id="27" name="Freeform 27">
              <a:extLst>
                <a:ext uri="{FF2B5EF4-FFF2-40B4-BE49-F238E27FC236}">
                  <a16:creationId xmlns:a16="http://schemas.microsoft.com/office/drawing/2014/main" id="{8CB9417F-98D9-4998-B00B-A5932E4C7D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28">
              <a:extLst>
                <a:ext uri="{FF2B5EF4-FFF2-40B4-BE49-F238E27FC236}">
                  <a16:creationId xmlns:a16="http://schemas.microsoft.com/office/drawing/2014/main" id="{FA79AA3D-583E-4A1E-AF7E-CBD980F5963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29">
              <a:extLst>
                <a:ext uri="{FF2B5EF4-FFF2-40B4-BE49-F238E27FC236}">
                  <a16:creationId xmlns:a16="http://schemas.microsoft.com/office/drawing/2014/main" id="{D80C9F17-A6B2-4A12-BC77-F84264A669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0">
              <a:extLst>
                <a:ext uri="{FF2B5EF4-FFF2-40B4-BE49-F238E27FC236}">
                  <a16:creationId xmlns:a16="http://schemas.microsoft.com/office/drawing/2014/main" id="{949C9A53-ED97-44CE-BDD5-ED24892116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1">
              <a:extLst>
                <a:ext uri="{FF2B5EF4-FFF2-40B4-BE49-F238E27FC236}">
                  <a16:creationId xmlns:a16="http://schemas.microsoft.com/office/drawing/2014/main" id="{0F9FDAE7-225B-4072-8907-6EAA061744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2">
              <a:extLst>
                <a:ext uri="{FF2B5EF4-FFF2-40B4-BE49-F238E27FC236}">
                  <a16:creationId xmlns:a16="http://schemas.microsoft.com/office/drawing/2014/main" id="{9D49818B-8EA3-4B41-9783-EFE0C618C3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3">
              <a:extLst>
                <a:ext uri="{FF2B5EF4-FFF2-40B4-BE49-F238E27FC236}">
                  <a16:creationId xmlns:a16="http://schemas.microsoft.com/office/drawing/2014/main" id="{01903E65-D822-4457-B0A5-2F416822416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4">
              <a:extLst>
                <a:ext uri="{FF2B5EF4-FFF2-40B4-BE49-F238E27FC236}">
                  <a16:creationId xmlns:a16="http://schemas.microsoft.com/office/drawing/2014/main" id="{A5CF9DAB-75BF-43D9-B1E7-817D1FAA00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5">
              <a:extLst>
                <a:ext uri="{FF2B5EF4-FFF2-40B4-BE49-F238E27FC236}">
                  <a16:creationId xmlns:a16="http://schemas.microsoft.com/office/drawing/2014/main" id="{BB22916D-4BCF-4A4C-8714-A2564D34C36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6" name="Freeform 36">
              <a:extLst>
                <a:ext uri="{FF2B5EF4-FFF2-40B4-BE49-F238E27FC236}">
                  <a16:creationId xmlns:a16="http://schemas.microsoft.com/office/drawing/2014/main" id="{4CD9F734-569E-44E7-BD53-6214E0F18C8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7" name="Freeform 37">
              <a:extLst>
                <a:ext uri="{FF2B5EF4-FFF2-40B4-BE49-F238E27FC236}">
                  <a16:creationId xmlns:a16="http://schemas.microsoft.com/office/drawing/2014/main" id="{7A5DAACB-2F42-40C8-BF6A-75B79299F90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8" name="Freeform 38">
              <a:extLst>
                <a:ext uri="{FF2B5EF4-FFF2-40B4-BE49-F238E27FC236}">
                  <a16:creationId xmlns:a16="http://schemas.microsoft.com/office/drawing/2014/main" id="{AD78E0F9-8568-4672-A22F-4ED5B1A96F5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4" name="Title 3">
            <a:extLst>
              <a:ext uri="{FF2B5EF4-FFF2-40B4-BE49-F238E27FC236}">
                <a16:creationId xmlns:a16="http://schemas.microsoft.com/office/drawing/2014/main" id="{56D75D41-D89B-2946-A6BF-830FDF7B1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83096" y="624110"/>
            <a:ext cx="5021516" cy="128089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lIns="91440" tIns="45720" rIns="91440" bIns="45720">
            <a:normAutofit/>
          </a:bodyPr>
          <a:lstStyle/>
          <a:p>
            <a:pPr>
              <a:lnSpc>
                <a:spcPct val="90000"/>
              </a:lnSpc>
            </a:pPr>
            <a:r>
              <a:rPr lang="en-US" sz="2800" b="1" dirty="0">
                <a:ln w="0"/>
              </a:rPr>
              <a:t>Transformation, Collaboration, and Innovation</a:t>
            </a:r>
          </a:p>
        </p:txBody>
      </p:sp>
      <p:sp>
        <p:nvSpPr>
          <p:cNvPr id="47" name="Rectangle 39">
            <a:extLst>
              <a:ext uri="{FF2B5EF4-FFF2-40B4-BE49-F238E27FC236}">
                <a16:creationId xmlns:a16="http://schemas.microsoft.com/office/drawing/2014/main" id="{AA5CD610-ED7C-4CED-A9A1-174432C88AF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45704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48" name="Freeform 11">
            <a:extLst>
              <a:ext uri="{FF2B5EF4-FFF2-40B4-BE49-F238E27FC236}">
                <a16:creationId xmlns:a16="http://schemas.microsoft.com/office/drawing/2014/main" id="{0C4379BF-8C7A-480A-BC36-DA55D92A93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4645704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pic>
        <p:nvPicPr>
          <p:cNvPr id="49" name="Picture 5">
            <a:extLst>
              <a:ext uri="{FF2B5EF4-FFF2-40B4-BE49-F238E27FC236}">
                <a16:creationId xmlns:a16="http://schemas.microsoft.com/office/drawing/2014/main" id="{1BAB78A4-8B00-4901-8217-55269CECDC0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333" r="35202" b="-2"/>
          <a:stretch/>
        </p:blipFill>
        <p:spPr>
          <a:xfrm>
            <a:off x="-1555" y="1731"/>
            <a:ext cx="4671091" cy="6858000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EC26F54-0782-FC49-830B-49C4BD6B876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438191" y="2133600"/>
            <a:ext cx="5066419" cy="4370196"/>
          </a:xfrm>
        </p:spPr>
        <p:txBody>
          <a:bodyPr>
            <a:normAutofit/>
          </a:bodyPr>
          <a:lstStyle/>
          <a:p>
            <a:r>
              <a:rPr lang="en-US" sz="2800" dirty="0"/>
              <a:t>Assessment of each Center</a:t>
            </a:r>
          </a:p>
          <a:p>
            <a:pPr lvl="1"/>
            <a:r>
              <a:rPr lang="en-US" sz="2400" dirty="0"/>
              <a:t>Management by Walking Around</a:t>
            </a:r>
          </a:p>
          <a:p>
            <a:r>
              <a:rPr lang="en-US" sz="2800" dirty="0"/>
              <a:t>Create/solidify new mission and objectives</a:t>
            </a:r>
          </a:p>
          <a:p>
            <a:r>
              <a:rPr lang="en-US" sz="2800" dirty="0"/>
              <a:t>Advocate for additional resources</a:t>
            </a:r>
          </a:p>
          <a:p>
            <a:r>
              <a:rPr lang="en-US" sz="2800" dirty="0"/>
              <a:t>And…</a:t>
            </a:r>
          </a:p>
        </p:txBody>
      </p:sp>
    </p:spTree>
    <p:extLst>
      <p:ext uri="{BB962C8B-B14F-4D97-AF65-F5344CB8AC3E}">
        <p14:creationId xmlns:p14="http://schemas.microsoft.com/office/powerpoint/2010/main" val="42827334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3" name="Group 62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64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5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6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7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8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69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0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1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2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3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4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75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77" name="Group 76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78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79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0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1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2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3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4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5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6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7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8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89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91" name="Rectangle 90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3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95" name="Rectangle 94">
            <a:extLst>
              <a:ext uri="{FF2B5EF4-FFF2-40B4-BE49-F238E27FC236}">
                <a16:creationId xmlns:a16="http://schemas.microsoft.com/office/drawing/2014/main" id="{F81819F9-8CAC-4A6C-8F06-0482027F9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406C050-C10A-F04E-97C0-77E44BE80F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285125" y="524876"/>
            <a:ext cx="8131550" cy="107919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5400" dirty="0"/>
              <a:t>Question: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95BF533-A6B1-BC4F-9BD3-60E8C21FF6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85124" y="2113758"/>
            <a:ext cx="8586033" cy="3658873"/>
          </a:xfrm>
        </p:spPr>
        <p:txBody>
          <a:bodyPr vert="horz" lIns="91440" tIns="45720" rIns="91440" bIns="45720" rtlCol="0" anchor="t">
            <a:normAutofit/>
          </a:bodyPr>
          <a:lstStyle/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Where are you on the Strategic Planning Scorecard and where do you want to be?</a:t>
            </a:r>
          </a:p>
          <a:p>
            <a:pPr marL="0" indent="0">
              <a:buNone/>
            </a:pPr>
            <a:endParaRPr lang="en-US" sz="3600" dirty="0">
              <a:solidFill>
                <a:schemeClr val="tx1">
                  <a:lumMod val="65000"/>
                  <a:lumOff val="35000"/>
                </a:schemeClr>
              </a:solidFill>
            </a:endParaRPr>
          </a:p>
          <a:p>
            <a:pPr marL="0" indent="0">
              <a:buNone/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</a:rPr>
              <a:t>How can Graduate Studies and Research get there?</a:t>
            </a:r>
          </a:p>
        </p:txBody>
      </p:sp>
      <p:sp>
        <p:nvSpPr>
          <p:cNvPr id="97" name="Rectangle 96">
            <a:extLst>
              <a:ext uri="{FF2B5EF4-FFF2-40B4-BE49-F238E27FC236}">
                <a16:creationId xmlns:a16="http://schemas.microsoft.com/office/drawing/2014/main" id="{4A98CC08-AEC2-4E8F-8F52-0F5C6372DB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2851515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9" name="Group 98">
            <a:extLst>
              <a:ext uri="{FF2B5EF4-FFF2-40B4-BE49-F238E27FC236}">
                <a16:creationId xmlns:a16="http://schemas.microsoft.com/office/drawing/2014/main" id="{5D1545E6-EB3C-4478-A661-A2CA963F129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  <a:solidFill>
            <a:schemeClr val="tx2">
              <a:lumMod val="60000"/>
              <a:lumOff val="40000"/>
              <a:alpha val="40000"/>
            </a:schemeClr>
          </a:solidFill>
        </p:grpSpPr>
        <p:sp>
          <p:nvSpPr>
            <p:cNvPr id="100" name="Freeform 11">
              <a:extLst>
                <a:ext uri="{FF2B5EF4-FFF2-40B4-BE49-F238E27FC236}">
                  <a16:creationId xmlns:a16="http://schemas.microsoft.com/office/drawing/2014/main" id="{B2E5B960-0C5D-4F77-8E9F-9F3D883D83C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1" name="Freeform 12">
              <a:extLst>
                <a:ext uri="{FF2B5EF4-FFF2-40B4-BE49-F238E27FC236}">
                  <a16:creationId xmlns:a16="http://schemas.microsoft.com/office/drawing/2014/main" id="{258E44FC-92AD-43A0-BB05-DB268C82D8B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2" name="Freeform 13">
              <a:extLst>
                <a:ext uri="{FF2B5EF4-FFF2-40B4-BE49-F238E27FC236}">
                  <a16:creationId xmlns:a16="http://schemas.microsoft.com/office/drawing/2014/main" id="{C63D3083-A56C-4199-8DE0-63C8BE9EDF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3" name="Freeform 14">
              <a:extLst>
                <a:ext uri="{FF2B5EF4-FFF2-40B4-BE49-F238E27FC236}">
                  <a16:creationId xmlns:a16="http://schemas.microsoft.com/office/drawing/2014/main" id="{C7CD3581-635D-438F-A64F-68404E7AE0B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4" name="Freeform 15">
              <a:extLst>
                <a:ext uri="{FF2B5EF4-FFF2-40B4-BE49-F238E27FC236}">
                  <a16:creationId xmlns:a16="http://schemas.microsoft.com/office/drawing/2014/main" id="{AD6904C0-211C-41A2-BDB8-3B07C90BBB4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5" name="Freeform 16">
              <a:extLst>
                <a:ext uri="{FF2B5EF4-FFF2-40B4-BE49-F238E27FC236}">
                  <a16:creationId xmlns:a16="http://schemas.microsoft.com/office/drawing/2014/main" id="{B0837DA6-CAF9-4E78-A39E-6358EDE2B1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6" name="Freeform 17">
              <a:extLst>
                <a:ext uri="{FF2B5EF4-FFF2-40B4-BE49-F238E27FC236}">
                  <a16:creationId xmlns:a16="http://schemas.microsoft.com/office/drawing/2014/main" id="{0A99DD7D-3AB3-471E-842F-8AFEA09D07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7" name="Freeform 18">
              <a:extLst>
                <a:ext uri="{FF2B5EF4-FFF2-40B4-BE49-F238E27FC236}">
                  <a16:creationId xmlns:a16="http://schemas.microsoft.com/office/drawing/2014/main" id="{9C70B0D4-92FE-478F-86BD-93BA2C4DFC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8" name="Freeform 19">
              <a:extLst>
                <a:ext uri="{FF2B5EF4-FFF2-40B4-BE49-F238E27FC236}">
                  <a16:creationId xmlns:a16="http://schemas.microsoft.com/office/drawing/2014/main" id="{C9156BE6-11D4-4696-9E3F-C325BFAC819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09" name="Freeform 20">
              <a:extLst>
                <a:ext uri="{FF2B5EF4-FFF2-40B4-BE49-F238E27FC236}">
                  <a16:creationId xmlns:a16="http://schemas.microsoft.com/office/drawing/2014/main" id="{4E667226-1D20-4A9D-BBE3-AC17EA436F0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0" name="Freeform 21">
              <a:extLst>
                <a:ext uri="{FF2B5EF4-FFF2-40B4-BE49-F238E27FC236}">
                  <a16:creationId xmlns:a16="http://schemas.microsoft.com/office/drawing/2014/main" id="{2F87E3B6-5202-4434-9B26-42B46774F3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1" name="Freeform 22">
              <a:extLst>
                <a:ext uri="{FF2B5EF4-FFF2-40B4-BE49-F238E27FC236}">
                  <a16:creationId xmlns:a16="http://schemas.microsoft.com/office/drawing/2014/main" id="{AEA5E85F-F1F4-40E4-A62C-95324F6749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grpSp>
        <p:nvGrpSpPr>
          <p:cNvPr id="113" name="Group 112">
            <a:extLst>
              <a:ext uri="{FF2B5EF4-FFF2-40B4-BE49-F238E27FC236}">
                <a16:creationId xmlns:a16="http://schemas.microsoft.com/office/drawing/2014/main" id="{40A75861-F6C5-44A9-B161-B03701CBDE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tx2">
              <a:lumMod val="75000"/>
              <a:alpha val="70000"/>
            </a:schemeClr>
          </a:solidFill>
        </p:grpSpPr>
        <p:sp>
          <p:nvSpPr>
            <p:cNvPr id="114" name="Freeform 27">
              <a:extLst>
                <a:ext uri="{FF2B5EF4-FFF2-40B4-BE49-F238E27FC236}">
                  <a16:creationId xmlns:a16="http://schemas.microsoft.com/office/drawing/2014/main" id="{72EE642D-4F69-47C0-99BA-CE43503573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5" name="Freeform 28">
              <a:extLst>
                <a:ext uri="{FF2B5EF4-FFF2-40B4-BE49-F238E27FC236}">
                  <a16:creationId xmlns:a16="http://schemas.microsoft.com/office/drawing/2014/main" id="{26178CE4-DA2D-46EA-AB8D-341C5AC563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6" name="Freeform 29">
              <a:extLst>
                <a:ext uri="{FF2B5EF4-FFF2-40B4-BE49-F238E27FC236}">
                  <a16:creationId xmlns:a16="http://schemas.microsoft.com/office/drawing/2014/main" id="{698E9F53-8381-4FA5-A510-846925D242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7" name="Freeform 30">
              <a:extLst>
                <a:ext uri="{FF2B5EF4-FFF2-40B4-BE49-F238E27FC236}">
                  <a16:creationId xmlns:a16="http://schemas.microsoft.com/office/drawing/2014/main" id="{B13CE284-F21E-411B-BB8E-9C03B853CE4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8" name="Freeform 31">
              <a:extLst>
                <a:ext uri="{FF2B5EF4-FFF2-40B4-BE49-F238E27FC236}">
                  <a16:creationId xmlns:a16="http://schemas.microsoft.com/office/drawing/2014/main" id="{23DF4578-4703-437C-A797-2A2D0CEE5F4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19" name="Freeform 32">
              <a:extLst>
                <a:ext uri="{FF2B5EF4-FFF2-40B4-BE49-F238E27FC236}">
                  <a16:creationId xmlns:a16="http://schemas.microsoft.com/office/drawing/2014/main" id="{F878F330-AF64-4F8F-88FD-A4A408D6D36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0" name="Freeform 33">
              <a:extLst>
                <a:ext uri="{FF2B5EF4-FFF2-40B4-BE49-F238E27FC236}">
                  <a16:creationId xmlns:a16="http://schemas.microsoft.com/office/drawing/2014/main" id="{AC9B00BF-4FB7-42FA-BBBD-7DB54ED3F06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1" name="Freeform 34">
              <a:extLst>
                <a:ext uri="{FF2B5EF4-FFF2-40B4-BE49-F238E27FC236}">
                  <a16:creationId xmlns:a16="http://schemas.microsoft.com/office/drawing/2014/main" id="{BD3D64CA-2AAD-4609-8DAA-3EAD4609A6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2" name="Freeform 35">
              <a:extLst>
                <a:ext uri="{FF2B5EF4-FFF2-40B4-BE49-F238E27FC236}">
                  <a16:creationId xmlns:a16="http://schemas.microsoft.com/office/drawing/2014/main" id="{C669E05A-8550-4E91-B29E-E1912228EC9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3" name="Freeform 36">
              <a:extLst>
                <a:ext uri="{FF2B5EF4-FFF2-40B4-BE49-F238E27FC236}">
                  <a16:creationId xmlns:a16="http://schemas.microsoft.com/office/drawing/2014/main" id="{F8C1FD53-1E8F-46CA-BC2D-FCEC4DAE0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4" name="Freeform 37">
              <a:extLst>
                <a:ext uri="{FF2B5EF4-FFF2-40B4-BE49-F238E27FC236}">
                  <a16:creationId xmlns:a16="http://schemas.microsoft.com/office/drawing/2014/main" id="{CC97A31F-CFDE-4EA3-98F1-13FDD16702E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25" name="Freeform 38">
              <a:extLst>
                <a:ext uri="{FF2B5EF4-FFF2-40B4-BE49-F238E27FC236}">
                  <a16:creationId xmlns:a16="http://schemas.microsoft.com/office/drawing/2014/main" id="{9E1540E7-E6C3-4907-B70A-B1756836559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127" name="Freeform 11">
            <a:extLst>
              <a:ext uri="{FF2B5EF4-FFF2-40B4-BE49-F238E27FC236}">
                <a16:creationId xmlns:a16="http://schemas.microsoft.com/office/drawing/2014/main" id="{1310EFE2-B91D-47E7-B117-C2A802800A7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411452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37223319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5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5B68A-59B6-3B48-8EAC-5A42CD0B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15" y="1318590"/>
            <a:ext cx="510215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Where there is a will, there is a 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4AE46E-CC81-A744-A81C-D751DE484A77}"/>
              </a:ext>
            </a:extLst>
          </p:cNvPr>
          <p:cNvSpPr/>
          <p:nvPr/>
        </p:nvSpPr>
        <p:spPr>
          <a:xfrm>
            <a:off x="5747874" y="4260309"/>
            <a:ext cx="608532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>
                <a:ln w="0"/>
              </a:rPr>
              <a:t>Forward Together</a:t>
            </a:r>
          </a:p>
        </p:txBody>
      </p:sp>
    </p:spTree>
    <p:extLst>
      <p:ext uri="{BB962C8B-B14F-4D97-AF65-F5344CB8AC3E}">
        <p14:creationId xmlns:p14="http://schemas.microsoft.com/office/powerpoint/2010/main" val="146883291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D8A5A6-3276-994B-A451-9565063536E3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Dr. Natalie A. Lupton	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B005924E-0454-3441-97DC-483CFE0F7C18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Professor, Information Technology and Administrative Management</a:t>
            </a:r>
          </a:p>
          <a:p>
            <a:r>
              <a:rPr lang="en-US" dirty="0"/>
              <a:t>Program Coordinator, MS-ITAM</a:t>
            </a:r>
          </a:p>
          <a:p>
            <a:r>
              <a:rPr lang="en-US" dirty="0"/>
              <a:t>Central Washington University</a:t>
            </a:r>
          </a:p>
        </p:txBody>
      </p:sp>
    </p:spTree>
    <p:extLst>
      <p:ext uri="{BB962C8B-B14F-4D97-AF65-F5344CB8AC3E}">
        <p14:creationId xmlns:p14="http://schemas.microsoft.com/office/powerpoint/2010/main" val="296003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CD306B45-25EE-434D-ABA9-A27B79320CF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2BECAD3-02E8-B648-BE41-D968E6351E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39219" y="942108"/>
            <a:ext cx="3800748" cy="4969113"/>
          </a:xfrm>
        </p:spPr>
        <p:txBody>
          <a:bodyPr anchor="ctr">
            <a:normAutofit fontScale="90000"/>
          </a:bodyPr>
          <a:lstStyle/>
          <a:p>
            <a:r>
              <a:rPr lang="en-US" dirty="0"/>
              <a:t>WOU creates lasting opportunities for student success through transformative education and personalized support.</a:t>
            </a:r>
            <a:endParaRPr lang="en-US" dirty="0">
              <a:solidFill>
                <a:schemeClr val="tx2">
                  <a:lumMod val="75000"/>
                </a:schemeClr>
              </a:solidFill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0A42F85E-4939-431E-8B4A-EC07C8E0AB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27EBB3F9-D6F7-4F6A-8843-9FEBA15E496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4654296" y="1871831"/>
            <a:ext cx="0" cy="3200400"/>
          </a:xfrm>
          <a:prstGeom prst="line">
            <a:avLst/>
          </a:prstGeom>
          <a:ln w="15875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Group 13">
            <a:extLst>
              <a:ext uri="{FF2B5EF4-FFF2-40B4-BE49-F238E27FC236}">
                <a16:creationId xmlns:a16="http://schemas.microsoft.com/office/drawing/2014/main" id="{5D2B17EF-74EB-4C33-B2E2-8E727B2E7D6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1">
              <a:alpha val="30000"/>
            </a:schemeClr>
          </a:solidFill>
        </p:grpSpPr>
        <p:sp>
          <p:nvSpPr>
            <p:cNvPr id="15" name="Freeform 11">
              <a:extLst>
                <a:ext uri="{FF2B5EF4-FFF2-40B4-BE49-F238E27FC236}">
                  <a16:creationId xmlns:a16="http://schemas.microsoft.com/office/drawing/2014/main" id="{0A5F1F8A-3206-4B86-883F-65E98BB6E47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6" name="Freeform 12">
              <a:extLst>
                <a:ext uri="{FF2B5EF4-FFF2-40B4-BE49-F238E27FC236}">
                  <a16:creationId xmlns:a16="http://schemas.microsoft.com/office/drawing/2014/main" id="{6935F8C7-CC88-4243-9786-F3CDBF04A09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7" name="Freeform 13">
              <a:extLst>
                <a:ext uri="{FF2B5EF4-FFF2-40B4-BE49-F238E27FC236}">
                  <a16:creationId xmlns:a16="http://schemas.microsoft.com/office/drawing/2014/main" id="{9AF7BAD9-71B3-40D8-A089-EFF7FE67BD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8" name="Freeform 14">
              <a:extLst>
                <a:ext uri="{FF2B5EF4-FFF2-40B4-BE49-F238E27FC236}">
                  <a16:creationId xmlns:a16="http://schemas.microsoft.com/office/drawing/2014/main" id="{6467094F-AEF0-4D3B-BB76-8B3C1F08B9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19" name="Freeform 15">
              <a:extLst>
                <a:ext uri="{FF2B5EF4-FFF2-40B4-BE49-F238E27FC236}">
                  <a16:creationId xmlns:a16="http://schemas.microsoft.com/office/drawing/2014/main" id="{36F56AF9-DEF1-44E7-BF42-6AAC1AA9D1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0" name="Freeform 16">
              <a:extLst>
                <a:ext uri="{FF2B5EF4-FFF2-40B4-BE49-F238E27FC236}">
                  <a16:creationId xmlns:a16="http://schemas.microsoft.com/office/drawing/2014/main" id="{A43EBE71-20BA-4A40-A513-516678089D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1" name="Freeform 17">
              <a:extLst>
                <a:ext uri="{FF2B5EF4-FFF2-40B4-BE49-F238E27FC236}">
                  <a16:creationId xmlns:a16="http://schemas.microsoft.com/office/drawing/2014/main" id="{1DB39648-7B38-4D0B-93C5-048EC4A45C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2" name="Freeform 18">
              <a:extLst>
                <a:ext uri="{FF2B5EF4-FFF2-40B4-BE49-F238E27FC236}">
                  <a16:creationId xmlns:a16="http://schemas.microsoft.com/office/drawing/2014/main" id="{8DD2661F-DE5F-45EA-B30B-7C658963883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3" name="Freeform 19">
              <a:extLst>
                <a:ext uri="{FF2B5EF4-FFF2-40B4-BE49-F238E27FC236}">
                  <a16:creationId xmlns:a16="http://schemas.microsoft.com/office/drawing/2014/main" id="{ABF0A0E5-E68E-4183-A913-228692FD85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4" name="Freeform 20">
              <a:extLst>
                <a:ext uri="{FF2B5EF4-FFF2-40B4-BE49-F238E27FC236}">
                  <a16:creationId xmlns:a16="http://schemas.microsoft.com/office/drawing/2014/main" id="{615D8F55-8ACD-4EFE-A832-06E785479EA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5" name="Freeform 21">
              <a:extLst>
                <a:ext uri="{FF2B5EF4-FFF2-40B4-BE49-F238E27FC236}">
                  <a16:creationId xmlns:a16="http://schemas.microsoft.com/office/drawing/2014/main" id="{0FDF4201-8CEC-474B-A6B1-88039B7041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26" name="Freeform 22">
              <a:extLst>
                <a:ext uri="{FF2B5EF4-FFF2-40B4-BE49-F238E27FC236}">
                  <a16:creationId xmlns:a16="http://schemas.microsoft.com/office/drawing/2014/main" id="{0F60AEA4-B25F-417E-93FC-59686DFBE56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C8822AB-89FD-1145-8E5D-3EBA63D71B2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49062" y="942108"/>
            <a:ext cx="6455549" cy="4969114"/>
          </a:xfrm>
        </p:spPr>
        <p:txBody>
          <a:bodyPr anchor="ctr">
            <a:normAutofit/>
          </a:bodyPr>
          <a:lstStyle/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Student Success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Academic Excellence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Community Engagement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Accountability</a:t>
            </a:r>
          </a:p>
          <a:p>
            <a:r>
              <a:rPr lang="en-US" sz="2800" dirty="0">
                <a:solidFill>
                  <a:schemeClr val="tx2">
                    <a:lumMod val="75000"/>
                  </a:schemeClr>
                </a:solidFill>
              </a:rPr>
              <a:t>Sustainability and Stewardship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3C906291-659D-6E4A-A377-AD1B097A316F}"/>
              </a:ext>
            </a:extLst>
          </p:cNvPr>
          <p:cNvSpPr/>
          <p:nvPr/>
        </p:nvSpPr>
        <p:spPr>
          <a:xfrm>
            <a:off x="5218654" y="5296738"/>
            <a:ext cx="5149516" cy="1023712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/>
              <a:t>Strategic Planning Scorecard</a:t>
            </a: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96808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795735" cy="6858000"/>
          </a:xfrm>
          <a:prstGeom prst="rect">
            <a:avLst/>
          </a:prstGeom>
          <a:solidFill>
            <a:schemeClr val="bg2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46F1E992-B14A-4FD5-8E41-E19C83492C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  <a:solidFill>
            <a:schemeClr val="bg2"/>
          </a:solidFill>
        </p:grpSpPr>
        <p:sp>
          <p:nvSpPr>
            <p:cNvPr id="42" name="Freeform 27">
              <a:extLst>
                <a:ext uri="{FF2B5EF4-FFF2-40B4-BE49-F238E27FC236}">
                  <a16:creationId xmlns:a16="http://schemas.microsoft.com/office/drawing/2014/main" id="{69C544B6-3EB8-40C0-BBA0-D6825A33997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28">
              <a:extLst>
                <a:ext uri="{FF2B5EF4-FFF2-40B4-BE49-F238E27FC236}">
                  <a16:creationId xmlns:a16="http://schemas.microsoft.com/office/drawing/2014/main" id="{008ED5F3-C2B0-4C4B-864A-381723C875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29">
              <a:extLst>
                <a:ext uri="{FF2B5EF4-FFF2-40B4-BE49-F238E27FC236}">
                  <a16:creationId xmlns:a16="http://schemas.microsoft.com/office/drawing/2014/main" id="{23CC4B0B-BFBC-4B5D-87E1-9E6415263BB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30">
              <a:extLst>
                <a:ext uri="{FF2B5EF4-FFF2-40B4-BE49-F238E27FC236}">
                  <a16:creationId xmlns:a16="http://schemas.microsoft.com/office/drawing/2014/main" id="{C346C5BB-C560-432B-B712-CC4188B6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31">
              <a:extLst>
                <a:ext uri="{FF2B5EF4-FFF2-40B4-BE49-F238E27FC236}">
                  <a16:creationId xmlns:a16="http://schemas.microsoft.com/office/drawing/2014/main" id="{A5D527C1-B6DA-42CF-8499-7561AF3C1C7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32">
              <a:extLst>
                <a:ext uri="{FF2B5EF4-FFF2-40B4-BE49-F238E27FC236}">
                  <a16:creationId xmlns:a16="http://schemas.microsoft.com/office/drawing/2014/main" id="{79811171-A408-48D1-B498-29EEB218D84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33">
              <a:extLst>
                <a:ext uri="{FF2B5EF4-FFF2-40B4-BE49-F238E27FC236}">
                  <a16:creationId xmlns:a16="http://schemas.microsoft.com/office/drawing/2014/main" id="{CAB35AA3-C384-40C1-972D-E9CF2ECEB0D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34">
              <a:extLst>
                <a:ext uri="{FF2B5EF4-FFF2-40B4-BE49-F238E27FC236}">
                  <a16:creationId xmlns:a16="http://schemas.microsoft.com/office/drawing/2014/main" id="{F1FB2FB4-BDB4-49C0-B229-C44C3A652AD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35">
              <a:extLst>
                <a:ext uri="{FF2B5EF4-FFF2-40B4-BE49-F238E27FC236}">
                  <a16:creationId xmlns:a16="http://schemas.microsoft.com/office/drawing/2014/main" id="{911B13BF-C299-4EDA-AC49-B43C6E01B0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36">
              <a:extLst>
                <a:ext uri="{FF2B5EF4-FFF2-40B4-BE49-F238E27FC236}">
                  <a16:creationId xmlns:a16="http://schemas.microsoft.com/office/drawing/2014/main" id="{46744126-7C1B-4B5B-BBB2-8F25CE55731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37">
              <a:extLst>
                <a:ext uri="{FF2B5EF4-FFF2-40B4-BE49-F238E27FC236}">
                  <a16:creationId xmlns:a16="http://schemas.microsoft.com/office/drawing/2014/main" id="{5DCDFB75-55EC-4221-A026-2DF2C8ACB4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38">
              <a:extLst>
                <a:ext uri="{FF2B5EF4-FFF2-40B4-BE49-F238E27FC236}">
                  <a16:creationId xmlns:a16="http://schemas.microsoft.com/office/drawing/2014/main" id="{F9DB045F-5C45-45BF-AFCB-2EA8DE1445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5" name="Freeform 11">
            <a:extLst>
              <a:ext uri="{FF2B5EF4-FFF2-40B4-BE49-F238E27FC236}">
                <a16:creationId xmlns:a16="http://schemas.microsoft.com/office/drawing/2014/main" id="{1E86F813-D67B-409D-AA77-FA8878C28E4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7" name="Rectangle 56">
            <a:extLst>
              <a:ext uri="{FF2B5EF4-FFF2-40B4-BE49-F238E27FC236}">
                <a16:creationId xmlns:a16="http://schemas.microsoft.com/office/drawing/2014/main" id="{1F0BB6E0-44F4-4938-8070-5992040BD1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3D4F74B3-106E-5143-973C-7B55480FC1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618969" y="804335"/>
            <a:ext cx="5768697" cy="5249332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>
                <a:solidFill>
                  <a:schemeClr val="tx1"/>
                </a:solidFill>
              </a:rPr>
              <a:t>Challenges</a:t>
            </a:r>
          </a:p>
        </p:txBody>
      </p:sp>
    </p:spTree>
    <p:extLst>
      <p:ext uri="{BB962C8B-B14F-4D97-AF65-F5344CB8AC3E}">
        <p14:creationId xmlns:p14="http://schemas.microsoft.com/office/powerpoint/2010/main" val="2141225193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oup 8">
            <a:extLst>
              <a:ext uri="{FF2B5EF4-FFF2-40B4-BE49-F238E27FC236}">
                <a16:creationId xmlns:a16="http://schemas.microsoft.com/office/drawing/2014/main" id="{166BF9EE-F7AC-4FA5-AC7E-001B3A642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10" name="Freeform 11">
              <a:extLst>
                <a:ext uri="{FF2B5EF4-FFF2-40B4-BE49-F238E27FC236}">
                  <a16:creationId xmlns:a16="http://schemas.microsoft.com/office/drawing/2014/main" id="{3B48D182-44E3-4D8B-ACEF-F1A900BE44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2">
              <a:extLst>
                <a:ext uri="{FF2B5EF4-FFF2-40B4-BE49-F238E27FC236}">
                  <a16:creationId xmlns:a16="http://schemas.microsoft.com/office/drawing/2014/main" id="{355A535A-A489-477F-A314-593AA8CAFB2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3">
              <a:extLst>
                <a:ext uri="{FF2B5EF4-FFF2-40B4-BE49-F238E27FC236}">
                  <a16:creationId xmlns:a16="http://schemas.microsoft.com/office/drawing/2014/main" id="{954C2D4C-FD83-4EF4-9312-04442ABD66B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4">
              <a:extLst>
                <a:ext uri="{FF2B5EF4-FFF2-40B4-BE49-F238E27FC236}">
                  <a16:creationId xmlns:a16="http://schemas.microsoft.com/office/drawing/2014/main" id="{C20701C2-CD9A-4698-BC97-E1085820C2C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5">
              <a:extLst>
                <a:ext uri="{FF2B5EF4-FFF2-40B4-BE49-F238E27FC236}">
                  <a16:creationId xmlns:a16="http://schemas.microsoft.com/office/drawing/2014/main" id="{62575C35-466F-42AE-87A1-D691849AB8C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6">
              <a:extLst>
                <a:ext uri="{FF2B5EF4-FFF2-40B4-BE49-F238E27FC236}">
                  <a16:creationId xmlns:a16="http://schemas.microsoft.com/office/drawing/2014/main" id="{58236F37-6119-45AC-80A0-CD2C311B505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7">
              <a:extLst>
                <a:ext uri="{FF2B5EF4-FFF2-40B4-BE49-F238E27FC236}">
                  <a16:creationId xmlns:a16="http://schemas.microsoft.com/office/drawing/2014/main" id="{F3FDD799-39FE-4D6F-9A64-2F472B2150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18">
              <a:extLst>
                <a:ext uri="{FF2B5EF4-FFF2-40B4-BE49-F238E27FC236}">
                  <a16:creationId xmlns:a16="http://schemas.microsoft.com/office/drawing/2014/main" id="{9820D241-1D49-442C-A95A-00BC1BF9E2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19">
              <a:extLst>
                <a:ext uri="{FF2B5EF4-FFF2-40B4-BE49-F238E27FC236}">
                  <a16:creationId xmlns:a16="http://schemas.microsoft.com/office/drawing/2014/main" id="{EBC2197C-B383-4866-8ABD-74222400BE8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0">
              <a:extLst>
                <a:ext uri="{FF2B5EF4-FFF2-40B4-BE49-F238E27FC236}">
                  <a16:creationId xmlns:a16="http://schemas.microsoft.com/office/drawing/2014/main" id="{404B06AA-FC93-4471-9DE4-56A401E70A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0" name="Freeform 21">
              <a:extLst>
                <a:ext uri="{FF2B5EF4-FFF2-40B4-BE49-F238E27FC236}">
                  <a16:creationId xmlns:a16="http://schemas.microsoft.com/office/drawing/2014/main" id="{E580600C-013F-4FAF-8FB7-4CC0FA80A92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1" name="Freeform 22">
              <a:extLst>
                <a:ext uri="{FF2B5EF4-FFF2-40B4-BE49-F238E27FC236}">
                  <a16:creationId xmlns:a16="http://schemas.microsoft.com/office/drawing/2014/main" id="{9BFCF199-64B2-4AEE-88C4-E954ABF3627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3" name="Group 22">
            <a:extLst>
              <a:ext uri="{FF2B5EF4-FFF2-40B4-BE49-F238E27FC236}">
                <a16:creationId xmlns:a16="http://schemas.microsoft.com/office/drawing/2014/main" id="{E312DBA5-56D8-42B2-BA94-28168C2A67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4" name="Freeform 27">
              <a:extLst>
                <a:ext uri="{FF2B5EF4-FFF2-40B4-BE49-F238E27FC236}">
                  <a16:creationId xmlns:a16="http://schemas.microsoft.com/office/drawing/2014/main" id="{7AD46C74-3117-46B0-B267-0F61B57CACE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28">
              <a:extLst>
                <a:ext uri="{FF2B5EF4-FFF2-40B4-BE49-F238E27FC236}">
                  <a16:creationId xmlns:a16="http://schemas.microsoft.com/office/drawing/2014/main" id="{8C13B810-9664-45D8-8510-D6ED0ADD721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29">
              <a:extLst>
                <a:ext uri="{FF2B5EF4-FFF2-40B4-BE49-F238E27FC236}">
                  <a16:creationId xmlns:a16="http://schemas.microsoft.com/office/drawing/2014/main" id="{10306E52-A922-4458-BCCE-C3C840CC755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0">
              <a:extLst>
                <a:ext uri="{FF2B5EF4-FFF2-40B4-BE49-F238E27FC236}">
                  <a16:creationId xmlns:a16="http://schemas.microsoft.com/office/drawing/2014/main" id="{CB578819-B7E7-4250-932F-52AE2A2A9A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1">
              <a:extLst>
                <a:ext uri="{FF2B5EF4-FFF2-40B4-BE49-F238E27FC236}">
                  <a16:creationId xmlns:a16="http://schemas.microsoft.com/office/drawing/2014/main" id="{454B9C91-B623-424A-B16E-F764F189D3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2">
              <a:extLst>
                <a:ext uri="{FF2B5EF4-FFF2-40B4-BE49-F238E27FC236}">
                  <a16:creationId xmlns:a16="http://schemas.microsoft.com/office/drawing/2014/main" id="{EFD03C4A-8484-41E6-B458-032F1DCA70A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3">
              <a:extLst>
                <a:ext uri="{FF2B5EF4-FFF2-40B4-BE49-F238E27FC236}">
                  <a16:creationId xmlns:a16="http://schemas.microsoft.com/office/drawing/2014/main" id="{DDC2F3C3-1D4E-4913-9C5C-F9A65B47E5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4">
              <a:extLst>
                <a:ext uri="{FF2B5EF4-FFF2-40B4-BE49-F238E27FC236}">
                  <a16:creationId xmlns:a16="http://schemas.microsoft.com/office/drawing/2014/main" id="{1E15BCA2-2420-4C53-ADE9-40FBAC2384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5">
              <a:extLst>
                <a:ext uri="{FF2B5EF4-FFF2-40B4-BE49-F238E27FC236}">
                  <a16:creationId xmlns:a16="http://schemas.microsoft.com/office/drawing/2014/main" id="{73D5FBF4-7129-4C51-B603-E3BC3341951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6">
              <a:extLst>
                <a:ext uri="{FF2B5EF4-FFF2-40B4-BE49-F238E27FC236}">
                  <a16:creationId xmlns:a16="http://schemas.microsoft.com/office/drawing/2014/main" id="{0165B164-CE2A-494C-88FC-507232B37C0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4" name="Freeform 37">
              <a:extLst>
                <a:ext uri="{FF2B5EF4-FFF2-40B4-BE49-F238E27FC236}">
                  <a16:creationId xmlns:a16="http://schemas.microsoft.com/office/drawing/2014/main" id="{87F127E5-B10B-4D18-BCF0-E7C3C7F401E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5" name="Freeform 38">
              <a:extLst>
                <a:ext uri="{FF2B5EF4-FFF2-40B4-BE49-F238E27FC236}">
                  <a16:creationId xmlns:a16="http://schemas.microsoft.com/office/drawing/2014/main" id="{FC692D59-F28D-4E42-B435-225F2C6CFA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7" name="Rectangle 36">
            <a:extLst>
              <a:ext uri="{FF2B5EF4-FFF2-40B4-BE49-F238E27FC236}">
                <a16:creationId xmlns:a16="http://schemas.microsoft.com/office/drawing/2014/main" id="{1996130F-9AB5-4DE9-8574-3AF891C5C17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9" name="Freeform 6">
            <a:extLst>
              <a:ext uri="{FF2B5EF4-FFF2-40B4-BE49-F238E27FC236}">
                <a16:creationId xmlns:a16="http://schemas.microsoft.com/office/drawing/2014/main" id="{3623DEAC-F39C-45D6-86DC-1033F642952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41" name="Rectangle 40">
            <a:extLst>
              <a:ext uri="{FF2B5EF4-FFF2-40B4-BE49-F238E27FC236}">
                <a16:creationId xmlns:a16="http://schemas.microsoft.com/office/drawing/2014/main" id="{A692209D-B607-46C3-8560-07AF722916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786"/>
            <a:ext cx="12192000" cy="685403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Rectangle 42">
            <a:extLst>
              <a:ext uri="{FF2B5EF4-FFF2-40B4-BE49-F238E27FC236}">
                <a16:creationId xmlns:a16="http://schemas.microsoft.com/office/drawing/2014/main" id="{94874638-CF15-4908-BC4B-4908744D0BA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-1" y="0"/>
            <a:ext cx="4639734" cy="6858000"/>
          </a:xfrm>
          <a:prstGeom prst="rect">
            <a:avLst/>
          </a:prstGeom>
          <a:solidFill>
            <a:schemeClr val="tx2">
              <a:lumMod val="50000"/>
              <a:alpha val="90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CF6A8A1-9CD6-E441-8A26-99058A00A8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0279" y="967417"/>
            <a:ext cx="3778870" cy="3140211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”Is College Worth it Anymore?”</a:t>
            </a:r>
          </a:p>
        </p:txBody>
      </p:sp>
      <p:sp>
        <p:nvSpPr>
          <p:cNvPr id="45" name="Freeform 5">
            <a:extLst>
              <a:ext uri="{FF2B5EF4-FFF2-40B4-BE49-F238E27FC236}">
                <a16:creationId xmlns:a16="http://schemas.microsoft.com/office/drawing/2014/main" id="{5F1B8348-CD6E-4561-A704-C232D9A2676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grayWhite">
          <a:xfrm>
            <a:off x="0" y="5033007"/>
            <a:ext cx="5404022" cy="857047"/>
          </a:xfrm>
          <a:custGeom>
            <a:avLst/>
            <a:gdLst>
              <a:gd name="T0" fmla="*/ 1114 w 1117"/>
              <a:gd name="T1" fmla="*/ 77 h 163"/>
              <a:gd name="T2" fmla="*/ 1040 w 1117"/>
              <a:gd name="T3" fmla="*/ 3 h 163"/>
              <a:gd name="T4" fmla="*/ 1039 w 1117"/>
              <a:gd name="T5" fmla="*/ 2 h 163"/>
              <a:gd name="T6" fmla="*/ 1034 w 1117"/>
              <a:gd name="T7" fmla="*/ 0 h 163"/>
              <a:gd name="T8" fmla="*/ 578 w 1117"/>
              <a:gd name="T9" fmla="*/ 0 h 163"/>
              <a:gd name="T10" fmla="*/ 562 w 1117"/>
              <a:gd name="T11" fmla="*/ 0 h 163"/>
              <a:gd name="T12" fmla="*/ 440 w 1117"/>
              <a:gd name="T13" fmla="*/ 0 h 163"/>
              <a:gd name="T14" fmla="*/ 106 w 1117"/>
              <a:gd name="T15" fmla="*/ 0 h 163"/>
              <a:gd name="T16" fmla="*/ 0 w 1117"/>
              <a:gd name="T17" fmla="*/ 0 h 163"/>
              <a:gd name="T18" fmla="*/ 0 w 1117"/>
              <a:gd name="T19" fmla="*/ 163 h 163"/>
              <a:gd name="T20" fmla="*/ 106 w 1117"/>
              <a:gd name="T21" fmla="*/ 163 h 163"/>
              <a:gd name="T22" fmla="*/ 440 w 1117"/>
              <a:gd name="T23" fmla="*/ 163 h 163"/>
              <a:gd name="T24" fmla="*/ 562 w 1117"/>
              <a:gd name="T25" fmla="*/ 163 h 163"/>
              <a:gd name="T26" fmla="*/ 578 w 1117"/>
              <a:gd name="T27" fmla="*/ 163 h 163"/>
              <a:gd name="T28" fmla="*/ 1034 w 1117"/>
              <a:gd name="T29" fmla="*/ 163 h 163"/>
              <a:gd name="T30" fmla="*/ 1039 w 1117"/>
              <a:gd name="T31" fmla="*/ 161 h 163"/>
              <a:gd name="T32" fmla="*/ 1040 w 1117"/>
              <a:gd name="T33" fmla="*/ 160 h 163"/>
              <a:gd name="T34" fmla="*/ 1114 w 1117"/>
              <a:gd name="T35" fmla="*/ 86 h 163"/>
              <a:gd name="T36" fmla="*/ 1114 w 1117"/>
              <a:gd name="T37" fmla="*/ 77 h 163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</a:cxnLst>
            <a:rect l="0" t="0" r="r" b="b"/>
            <a:pathLst>
              <a:path w="1117" h="163">
                <a:moveTo>
                  <a:pt x="1114" y="77"/>
                </a:moveTo>
                <a:cubicBezTo>
                  <a:pt x="1040" y="3"/>
                  <a:pt x="1040" y="3"/>
                  <a:pt x="1040" y="3"/>
                </a:cubicBezTo>
                <a:cubicBezTo>
                  <a:pt x="1040" y="2"/>
                  <a:pt x="1039" y="2"/>
                  <a:pt x="1039" y="2"/>
                </a:cubicBezTo>
                <a:cubicBezTo>
                  <a:pt x="1038" y="1"/>
                  <a:pt x="1036" y="0"/>
                  <a:pt x="1034" y="0"/>
                </a:cubicBezTo>
                <a:cubicBezTo>
                  <a:pt x="578" y="0"/>
                  <a:pt x="578" y="0"/>
                  <a:pt x="578" y="0"/>
                </a:cubicBezTo>
                <a:cubicBezTo>
                  <a:pt x="562" y="0"/>
                  <a:pt x="562" y="0"/>
                  <a:pt x="562" y="0"/>
                </a:cubicBezTo>
                <a:cubicBezTo>
                  <a:pt x="440" y="0"/>
                  <a:pt x="440" y="0"/>
                  <a:pt x="440" y="0"/>
                </a:cubicBezTo>
                <a:cubicBezTo>
                  <a:pt x="106" y="0"/>
                  <a:pt x="106" y="0"/>
                  <a:pt x="106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3"/>
                  <a:pt x="0" y="163"/>
                  <a:pt x="0" y="163"/>
                </a:cubicBezTo>
                <a:cubicBezTo>
                  <a:pt x="106" y="163"/>
                  <a:pt x="106" y="163"/>
                  <a:pt x="106" y="163"/>
                </a:cubicBezTo>
                <a:cubicBezTo>
                  <a:pt x="440" y="163"/>
                  <a:pt x="440" y="163"/>
                  <a:pt x="440" y="163"/>
                </a:cubicBezTo>
                <a:cubicBezTo>
                  <a:pt x="562" y="163"/>
                  <a:pt x="562" y="163"/>
                  <a:pt x="562" y="163"/>
                </a:cubicBezTo>
                <a:cubicBezTo>
                  <a:pt x="578" y="163"/>
                  <a:pt x="578" y="163"/>
                  <a:pt x="578" y="163"/>
                </a:cubicBezTo>
                <a:cubicBezTo>
                  <a:pt x="1034" y="163"/>
                  <a:pt x="1034" y="163"/>
                  <a:pt x="1034" y="163"/>
                </a:cubicBezTo>
                <a:cubicBezTo>
                  <a:pt x="1036" y="163"/>
                  <a:pt x="1038" y="162"/>
                  <a:pt x="1039" y="161"/>
                </a:cubicBezTo>
                <a:cubicBezTo>
                  <a:pt x="1039" y="160"/>
                  <a:pt x="1040" y="160"/>
                  <a:pt x="1040" y="160"/>
                </a:cubicBezTo>
                <a:cubicBezTo>
                  <a:pt x="1114" y="86"/>
                  <a:pt x="1114" y="86"/>
                  <a:pt x="1114" y="86"/>
                </a:cubicBezTo>
                <a:cubicBezTo>
                  <a:pt x="1117" y="83"/>
                  <a:pt x="1117" y="79"/>
                  <a:pt x="1114" y="77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6" name="Graphic 5" descr="Education">
            <a:extLst>
              <a:ext uri="{FF2B5EF4-FFF2-40B4-BE49-F238E27FC236}">
                <a16:creationId xmlns:a16="http://schemas.microsoft.com/office/drawing/2014/main" id="{FE21C3B7-CBF9-4AED-927E-D5A23AA5E46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5943011" y="967417"/>
            <a:ext cx="4930468" cy="4930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230120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DE9F252-7525-5045-8C0A-E6D871D635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5292" y="1411993"/>
            <a:ext cx="2454052" cy="3029344"/>
          </a:xfrm>
        </p:spPr>
        <p:txBody>
          <a:bodyPr>
            <a:normAutofit/>
          </a:bodyPr>
          <a:lstStyle/>
          <a:p>
            <a:r>
              <a:rPr lang="en-US" sz="3200" dirty="0">
                <a:solidFill>
                  <a:schemeClr val="bg1"/>
                </a:solidFill>
              </a:rPr>
              <a:t>Supply and Demand</a:t>
            </a:r>
          </a:p>
        </p:txBody>
      </p:sp>
      <p:sp>
        <p:nvSpPr>
          <p:cNvPr id="14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7" name="Content Placeholder 2">
            <a:extLst>
              <a:ext uri="{FF2B5EF4-FFF2-40B4-BE49-F238E27FC236}">
                <a16:creationId xmlns:a16="http://schemas.microsoft.com/office/drawing/2014/main" id="{9BE76DB1-1DAF-42A8-896B-AD67BD8DDCE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35735551"/>
              </p:ext>
            </p:extLst>
          </p:nvPr>
        </p:nvGraphicFramePr>
        <p:xfrm>
          <a:off x="3556000" y="641551"/>
          <a:ext cx="7989356" cy="526477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73592404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A3D9AEEE-1CCD-43C0-BA3E-16D60A6E23C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" y="0"/>
            <a:ext cx="4059079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Freeform 11">
            <a:extLst>
              <a:ext uri="{FF2B5EF4-FFF2-40B4-BE49-F238E27FC236}">
                <a16:creationId xmlns:a16="http://schemas.microsoft.com/office/drawing/2014/main" id="{60F880A6-33D3-4EEC-A780-B73559B9F24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V="1">
            <a:off x="-159" y="3179901"/>
            <a:ext cx="1098194" cy="514066"/>
          </a:xfrm>
          <a:custGeom>
            <a:avLst/>
            <a:gdLst>
              <a:gd name="connsiteX0" fmla="*/ 10000 w 10044"/>
              <a:gd name="connsiteY0" fmla="*/ 4701 h 9966"/>
              <a:gd name="connsiteX1" fmla="*/ 8559 w 10044"/>
              <a:gd name="connsiteY1" fmla="*/ 188 h 9966"/>
              <a:gd name="connsiteX2" fmla="*/ 8527 w 10044"/>
              <a:gd name="connsiteY2" fmla="*/ 94 h 9966"/>
              <a:gd name="connsiteX3" fmla="*/ 8438 w 10044"/>
              <a:gd name="connsiteY3" fmla="*/ 0 h 9966"/>
              <a:gd name="connsiteX4" fmla="*/ 7867 w 10044"/>
              <a:gd name="connsiteY4" fmla="*/ 0 h 9966"/>
              <a:gd name="connsiteX5" fmla="*/ 0 w 10044"/>
              <a:gd name="connsiteY5" fmla="*/ 70 h 9966"/>
              <a:gd name="connsiteX6" fmla="*/ 3132 w 10044"/>
              <a:gd name="connsiteY6" fmla="*/ 9763 h 9966"/>
              <a:gd name="connsiteX7" fmla="*/ 7867 w 10044"/>
              <a:gd name="connsiteY7" fmla="*/ 9966 h 9966"/>
              <a:gd name="connsiteX8" fmla="*/ 8438 w 10044"/>
              <a:gd name="connsiteY8" fmla="*/ 9966 h 9966"/>
              <a:gd name="connsiteX9" fmla="*/ 8527 w 10044"/>
              <a:gd name="connsiteY9" fmla="*/ 9872 h 9966"/>
              <a:gd name="connsiteX10" fmla="*/ 8559 w 10044"/>
              <a:gd name="connsiteY10" fmla="*/ 9778 h 9966"/>
              <a:gd name="connsiteX11" fmla="*/ 10000 w 10044"/>
              <a:gd name="connsiteY11" fmla="*/ 5265 h 9966"/>
              <a:gd name="connsiteX12" fmla="*/ 10000 w 10044"/>
              <a:gd name="connsiteY12" fmla="*/ 4701 h 9966"/>
              <a:gd name="connsiteX0" fmla="*/ 6839 w 6883"/>
              <a:gd name="connsiteY0" fmla="*/ 4885 h 10168"/>
              <a:gd name="connsiteX1" fmla="*/ 5405 w 6883"/>
              <a:gd name="connsiteY1" fmla="*/ 357 h 10168"/>
              <a:gd name="connsiteX2" fmla="*/ 5373 w 6883"/>
              <a:gd name="connsiteY2" fmla="*/ 262 h 10168"/>
              <a:gd name="connsiteX3" fmla="*/ 5284 w 6883"/>
              <a:gd name="connsiteY3" fmla="*/ 168 h 10168"/>
              <a:gd name="connsiteX4" fmla="*/ 4716 w 6883"/>
              <a:gd name="connsiteY4" fmla="*/ 168 h 10168"/>
              <a:gd name="connsiteX5" fmla="*/ 50 w 6883"/>
              <a:gd name="connsiteY5" fmla="*/ 0 h 10168"/>
              <a:gd name="connsiteX6" fmla="*/ 1 w 6883"/>
              <a:gd name="connsiteY6" fmla="*/ 9964 h 10168"/>
              <a:gd name="connsiteX7" fmla="*/ 4716 w 6883"/>
              <a:gd name="connsiteY7" fmla="*/ 10168 h 10168"/>
              <a:gd name="connsiteX8" fmla="*/ 5284 w 6883"/>
              <a:gd name="connsiteY8" fmla="*/ 10168 h 10168"/>
              <a:gd name="connsiteX9" fmla="*/ 5373 w 6883"/>
              <a:gd name="connsiteY9" fmla="*/ 10074 h 10168"/>
              <a:gd name="connsiteX10" fmla="*/ 5405 w 6883"/>
              <a:gd name="connsiteY10" fmla="*/ 9979 h 10168"/>
              <a:gd name="connsiteX11" fmla="*/ 6839 w 6883"/>
              <a:gd name="connsiteY11" fmla="*/ 5451 h 10168"/>
              <a:gd name="connsiteX12" fmla="*/ 6839 w 6883"/>
              <a:gd name="connsiteY12" fmla="*/ 4885 h 1016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6883" h="10168">
                <a:moveTo>
                  <a:pt x="6839" y="4885"/>
                </a:moveTo>
                <a:lnTo>
                  <a:pt x="5405" y="357"/>
                </a:lnTo>
                <a:cubicBezTo>
                  <a:pt x="5395" y="325"/>
                  <a:pt x="5383" y="294"/>
                  <a:pt x="5373" y="262"/>
                </a:cubicBezTo>
                <a:cubicBezTo>
                  <a:pt x="5344" y="168"/>
                  <a:pt x="5314" y="168"/>
                  <a:pt x="5284" y="168"/>
                </a:cubicBezTo>
                <a:lnTo>
                  <a:pt x="4716" y="168"/>
                </a:lnTo>
                <a:lnTo>
                  <a:pt x="50" y="0"/>
                </a:lnTo>
                <a:cubicBezTo>
                  <a:pt x="59" y="3322"/>
                  <a:pt x="-8" y="6643"/>
                  <a:pt x="1" y="9964"/>
                </a:cubicBezTo>
                <a:lnTo>
                  <a:pt x="4716" y="10168"/>
                </a:lnTo>
                <a:lnTo>
                  <a:pt x="5284" y="10168"/>
                </a:lnTo>
                <a:cubicBezTo>
                  <a:pt x="5314" y="10168"/>
                  <a:pt x="5344" y="10074"/>
                  <a:pt x="5373" y="10074"/>
                </a:cubicBezTo>
                <a:cubicBezTo>
                  <a:pt x="5373" y="9979"/>
                  <a:pt x="5405" y="9979"/>
                  <a:pt x="5405" y="9979"/>
                </a:cubicBezTo>
                <a:lnTo>
                  <a:pt x="6839" y="5451"/>
                </a:lnTo>
                <a:cubicBezTo>
                  <a:pt x="6898" y="5262"/>
                  <a:pt x="6898" y="5074"/>
                  <a:pt x="6839" y="4885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23" name="Rectangle 22">
            <a:extLst>
              <a:ext uri="{FF2B5EF4-FFF2-40B4-BE49-F238E27FC236}">
                <a16:creationId xmlns:a16="http://schemas.microsoft.com/office/drawing/2014/main" id="{2C6246ED-0535-4496-A8F6-1E80CC4EB85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95736" y="0"/>
            <a:ext cx="739626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DC61B553-8D30-4497-9F19-9ACE255D3FC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576223750"/>
              </p:ext>
            </p:extLst>
          </p:nvPr>
        </p:nvGraphicFramePr>
        <p:xfrm>
          <a:off x="3530600" y="127000"/>
          <a:ext cx="8382000" cy="6730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8" name="Title 1">
            <a:extLst>
              <a:ext uri="{FF2B5EF4-FFF2-40B4-BE49-F238E27FC236}">
                <a16:creationId xmlns:a16="http://schemas.microsoft.com/office/drawing/2014/main" id="{FACD7124-A4CF-1041-BE7D-6011678145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0210" y="711199"/>
            <a:ext cx="3778870" cy="2192867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 sz="4000" dirty="0">
                <a:solidFill>
                  <a:srgbClr val="FEFFFF"/>
                </a:solidFill>
              </a:rPr>
              <a:t>Where does the money come from?</a:t>
            </a:r>
          </a:p>
        </p:txBody>
      </p:sp>
    </p:spTree>
    <p:extLst>
      <p:ext uri="{BB962C8B-B14F-4D97-AF65-F5344CB8AC3E}">
        <p14:creationId xmlns:p14="http://schemas.microsoft.com/office/powerpoint/2010/main" val="10465509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>
            <a:extLst>
              <a:ext uri="{FF2B5EF4-FFF2-40B4-BE49-F238E27FC236}">
                <a16:creationId xmlns:a16="http://schemas.microsoft.com/office/drawing/2014/main" id="{8CD25866-F15D-40A4-AEC5-47C044637AB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9" y="228600"/>
            <a:ext cx="2851523" cy="6638625"/>
            <a:chOff x="2487613" y="285750"/>
            <a:chExt cx="2428875" cy="5654676"/>
          </a:xfrm>
        </p:grpSpPr>
        <p:sp>
          <p:nvSpPr>
            <p:cNvPr id="8" name="Freeform 11">
              <a:extLst>
                <a:ext uri="{FF2B5EF4-FFF2-40B4-BE49-F238E27FC236}">
                  <a16:creationId xmlns:a16="http://schemas.microsoft.com/office/drawing/2014/main" id="{DCB8E995-36E8-40B6-82D4-F52DE2987B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9" name="Freeform 12">
              <a:extLst>
                <a:ext uri="{FF2B5EF4-FFF2-40B4-BE49-F238E27FC236}">
                  <a16:creationId xmlns:a16="http://schemas.microsoft.com/office/drawing/2014/main" id="{DF54AEB5-68B5-46AE-B8F0-EEBE5DFED8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0" name="Freeform 13">
              <a:extLst>
                <a:ext uri="{FF2B5EF4-FFF2-40B4-BE49-F238E27FC236}">
                  <a16:creationId xmlns:a16="http://schemas.microsoft.com/office/drawing/2014/main" id="{E3F708CB-F094-4EE7-8AD5-A462F1DF8B8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1" name="Freeform 14">
              <a:extLst>
                <a:ext uri="{FF2B5EF4-FFF2-40B4-BE49-F238E27FC236}">
                  <a16:creationId xmlns:a16="http://schemas.microsoft.com/office/drawing/2014/main" id="{ECFCFB22-E8B5-4FAC-A354-E7E0CE6F2B6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2" name="Freeform 15">
              <a:extLst>
                <a:ext uri="{FF2B5EF4-FFF2-40B4-BE49-F238E27FC236}">
                  <a16:creationId xmlns:a16="http://schemas.microsoft.com/office/drawing/2014/main" id="{ED1DB3B4-A6DC-476F-986E-DF361EE8421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3" name="Freeform 16">
              <a:extLst>
                <a:ext uri="{FF2B5EF4-FFF2-40B4-BE49-F238E27FC236}">
                  <a16:creationId xmlns:a16="http://schemas.microsoft.com/office/drawing/2014/main" id="{4EE13DFA-3489-4DE6-9154-34D9CB40054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4" name="Freeform 17">
              <a:extLst>
                <a:ext uri="{FF2B5EF4-FFF2-40B4-BE49-F238E27FC236}">
                  <a16:creationId xmlns:a16="http://schemas.microsoft.com/office/drawing/2014/main" id="{5CD12D51-F9A8-4CC9-B9C9-206EAFD8C1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5" name="Freeform 18">
              <a:extLst>
                <a:ext uri="{FF2B5EF4-FFF2-40B4-BE49-F238E27FC236}">
                  <a16:creationId xmlns:a16="http://schemas.microsoft.com/office/drawing/2014/main" id="{266B326C-1178-40F9-A265-6067D363B4B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6" name="Freeform 19">
              <a:extLst>
                <a:ext uri="{FF2B5EF4-FFF2-40B4-BE49-F238E27FC236}">
                  <a16:creationId xmlns:a16="http://schemas.microsoft.com/office/drawing/2014/main" id="{12F3B319-F00B-4755-BC54-95511E21DB2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7" name="Freeform 20">
              <a:extLst>
                <a:ext uri="{FF2B5EF4-FFF2-40B4-BE49-F238E27FC236}">
                  <a16:creationId xmlns:a16="http://schemas.microsoft.com/office/drawing/2014/main" id="{3079D7BD-8A3F-47F6-8407-D9DA96FF351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8" name="Freeform 21">
              <a:extLst>
                <a:ext uri="{FF2B5EF4-FFF2-40B4-BE49-F238E27FC236}">
                  <a16:creationId xmlns:a16="http://schemas.microsoft.com/office/drawing/2014/main" id="{1F97C31C-8585-43FB-924B-8ADD6512332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19" name="Freeform 22">
              <a:extLst>
                <a:ext uri="{FF2B5EF4-FFF2-40B4-BE49-F238E27FC236}">
                  <a16:creationId xmlns:a16="http://schemas.microsoft.com/office/drawing/2014/main" id="{A33E1C89-7E74-49BF-A5D1-9A352ED03E2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0C4A17ED-96AA-44A6-A050-E1A7A1CDD9E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27224" y="-786"/>
            <a:ext cx="2356675" cy="6854040"/>
            <a:chOff x="6627813" y="194833"/>
            <a:chExt cx="1952625" cy="5678918"/>
          </a:xfrm>
        </p:grpSpPr>
        <p:sp>
          <p:nvSpPr>
            <p:cNvPr id="22" name="Freeform 27">
              <a:extLst>
                <a:ext uri="{FF2B5EF4-FFF2-40B4-BE49-F238E27FC236}">
                  <a16:creationId xmlns:a16="http://schemas.microsoft.com/office/drawing/2014/main" id="{FBB2A87E-3E24-4A6F-9FD8-0F1436D4D35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3" name="Freeform 28">
              <a:extLst>
                <a:ext uri="{FF2B5EF4-FFF2-40B4-BE49-F238E27FC236}">
                  <a16:creationId xmlns:a16="http://schemas.microsoft.com/office/drawing/2014/main" id="{257F945B-2AA3-4328-BFF5-20DE64011B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4" name="Freeform 29">
              <a:extLst>
                <a:ext uri="{FF2B5EF4-FFF2-40B4-BE49-F238E27FC236}">
                  <a16:creationId xmlns:a16="http://schemas.microsoft.com/office/drawing/2014/main" id="{E1A7230F-6A6F-403C-9D83-7176E28525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5" name="Freeform 30">
              <a:extLst>
                <a:ext uri="{FF2B5EF4-FFF2-40B4-BE49-F238E27FC236}">
                  <a16:creationId xmlns:a16="http://schemas.microsoft.com/office/drawing/2014/main" id="{E33E315A-9CB0-460E-A8B7-0A064BBFA05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6" name="Freeform 31">
              <a:extLst>
                <a:ext uri="{FF2B5EF4-FFF2-40B4-BE49-F238E27FC236}">
                  <a16:creationId xmlns:a16="http://schemas.microsoft.com/office/drawing/2014/main" id="{22CAAD33-CFAD-4E61-82AE-0C6F838530D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7" name="Freeform 32">
              <a:extLst>
                <a:ext uri="{FF2B5EF4-FFF2-40B4-BE49-F238E27FC236}">
                  <a16:creationId xmlns:a16="http://schemas.microsoft.com/office/drawing/2014/main" id="{1A20E13C-2540-4000-A13B-8F781100E38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8" name="Freeform 33">
              <a:extLst>
                <a:ext uri="{FF2B5EF4-FFF2-40B4-BE49-F238E27FC236}">
                  <a16:creationId xmlns:a16="http://schemas.microsoft.com/office/drawing/2014/main" id="{51EF0A01-E03D-448B-B12E-D5BFC6D0D2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9" name="Freeform 34">
              <a:extLst>
                <a:ext uri="{FF2B5EF4-FFF2-40B4-BE49-F238E27FC236}">
                  <a16:creationId xmlns:a16="http://schemas.microsoft.com/office/drawing/2014/main" id="{58286A03-168E-477B-8876-2C53E4950DB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0" name="Freeform 35">
              <a:extLst>
                <a:ext uri="{FF2B5EF4-FFF2-40B4-BE49-F238E27FC236}">
                  <a16:creationId xmlns:a16="http://schemas.microsoft.com/office/drawing/2014/main" id="{3DFFC705-1899-4E4C-AE76-F85BAF2F66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1" name="Freeform 36">
              <a:extLst>
                <a:ext uri="{FF2B5EF4-FFF2-40B4-BE49-F238E27FC236}">
                  <a16:creationId xmlns:a16="http://schemas.microsoft.com/office/drawing/2014/main" id="{01C9598D-BDF6-4A24-83B6-4DCA4D13494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2" name="Freeform 37">
              <a:extLst>
                <a:ext uri="{FF2B5EF4-FFF2-40B4-BE49-F238E27FC236}">
                  <a16:creationId xmlns:a16="http://schemas.microsoft.com/office/drawing/2014/main" id="{950C8213-67CD-4DEF-AA44-8BB31013924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33" name="Freeform 38">
              <a:extLst>
                <a:ext uri="{FF2B5EF4-FFF2-40B4-BE49-F238E27FC236}">
                  <a16:creationId xmlns:a16="http://schemas.microsoft.com/office/drawing/2014/main" id="{2016FE1D-E3EB-4CF6-809B-159872CC787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35" name="Rectangle 34">
            <a:extLst>
              <a:ext uri="{FF2B5EF4-FFF2-40B4-BE49-F238E27FC236}">
                <a16:creationId xmlns:a16="http://schemas.microsoft.com/office/drawing/2014/main" id="{CE6C63DC-BAE4-42B6-8FDF-F6467C2D23A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37" name="Freeform 6">
            <a:extLst>
              <a:ext uri="{FF2B5EF4-FFF2-40B4-BE49-F238E27FC236}">
                <a16:creationId xmlns:a16="http://schemas.microsoft.com/office/drawing/2014/main" id="{5BD23F8E-2E78-4C84-8EFB-FE6C8ACB7F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 useBgFill="1">
        <p:nvSpPr>
          <p:cNvPr id="39" name="Rectangle 38">
            <a:extLst>
              <a:ext uri="{FF2B5EF4-FFF2-40B4-BE49-F238E27FC236}">
                <a16:creationId xmlns:a16="http://schemas.microsoft.com/office/drawing/2014/main" id="{57ABABA7-0420-4200-9B65-1C1967CE937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" y="0"/>
            <a:ext cx="12191998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41" name="Group 40">
            <a:extLst>
              <a:ext uri="{FF2B5EF4-FFF2-40B4-BE49-F238E27FC236}">
                <a16:creationId xmlns:a16="http://schemas.microsoft.com/office/drawing/2014/main" id="{7A03E380-9CD1-4ABA-A763-9F9D252B8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 flipH="1">
            <a:off x="6009967" y="0"/>
            <a:ext cx="6176982" cy="6853245"/>
            <a:chOff x="2487613" y="285750"/>
            <a:chExt cx="2428876" cy="5654676"/>
          </a:xfrm>
          <a:solidFill>
            <a:schemeClr val="bg2">
              <a:lumMod val="90000"/>
            </a:schemeClr>
          </a:solidFill>
        </p:grpSpPr>
        <p:sp>
          <p:nvSpPr>
            <p:cNvPr id="42" name="Freeform 11">
              <a:extLst>
                <a:ext uri="{FF2B5EF4-FFF2-40B4-BE49-F238E27FC236}">
                  <a16:creationId xmlns:a16="http://schemas.microsoft.com/office/drawing/2014/main" id="{66E01B84-4C2B-4DE5-90C8-9C4001A75B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3" name="Freeform 12">
              <a:extLst>
                <a:ext uri="{FF2B5EF4-FFF2-40B4-BE49-F238E27FC236}">
                  <a16:creationId xmlns:a16="http://schemas.microsoft.com/office/drawing/2014/main" id="{64CE5A7A-D5C5-4FE5-860C-0B5748FDEE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4" name="Freeform 13">
              <a:extLst>
                <a:ext uri="{FF2B5EF4-FFF2-40B4-BE49-F238E27FC236}">
                  <a16:creationId xmlns:a16="http://schemas.microsoft.com/office/drawing/2014/main" id="{016A7D2A-6EEA-47B8-A763-7D82E41B3CE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5" name="Freeform 14">
              <a:extLst>
                <a:ext uri="{FF2B5EF4-FFF2-40B4-BE49-F238E27FC236}">
                  <a16:creationId xmlns:a16="http://schemas.microsoft.com/office/drawing/2014/main" id="{E758F6E7-6DEC-48D0-ACB1-E5E26B13E6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6" name="Freeform 15">
              <a:extLst>
                <a:ext uri="{FF2B5EF4-FFF2-40B4-BE49-F238E27FC236}">
                  <a16:creationId xmlns:a16="http://schemas.microsoft.com/office/drawing/2014/main" id="{B56657FF-C027-42E7-859B-902929B6FA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7" name="Freeform 16">
              <a:extLst>
                <a:ext uri="{FF2B5EF4-FFF2-40B4-BE49-F238E27FC236}">
                  <a16:creationId xmlns:a16="http://schemas.microsoft.com/office/drawing/2014/main" id="{79047F2A-5978-46C6-B3A2-54AAC2136B1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8" name="Freeform 17">
              <a:extLst>
                <a:ext uri="{FF2B5EF4-FFF2-40B4-BE49-F238E27FC236}">
                  <a16:creationId xmlns:a16="http://schemas.microsoft.com/office/drawing/2014/main" id="{F3BE8FD1-0A72-4640-AC7A-2E057273F8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49" name="Freeform 18">
              <a:extLst>
                <a:ext uri="{FF2B5EF4-FFF2-40B4-BE49-F238E27FC236}">
                  <a16:creationId xmlns:a16="http://schemas.microsoft.com/office/drawing/2014/main" id="{752FC782-A372-4D11-B20D-958955E5641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0" name="Freeform 19">
              <a:extLst>
                <a:ext uri="{FF2B5EF4-FFF2-40B4-BE49-F238E27FC236}">
                  <a16:creationId xmlns:a16="http://schemas.microsoft.com/office/drawing/2014/main" id="{AA00B2F1-BEE2-444A-8249-C8E3212CA1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8014" y="468286"/>
              <a:ext cx="1768475" cy="4262464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1" name="Freeform 20">
              <a:extLst>
                <a:ext uri="{FF2B5EF4-FFF2-40B4-BE49-F238E27FC236}">
                  <a16:creationId xmlns:a16="http://schemas.microsoft.com/office/drawing/2014/main" id="{E7F5747E-514B-4CF7-B6B0-DAD71490978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2" name="Freeform 21">
              <a:extLst>
                <a:ext uri="{FF2B5EF4-FFF2-40B4-BE49-F238E27FC236}">
                  <a16:creationId xmlns:a16="http://schemas.microsoft.com/office/drawing/2014/main" id="{931614BB-1593-40ED-8113-2BD11870556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grpFill/>
            <a:ln>
              <a:noFill/>
            </a:ln>
          </p:spPr>
        </p:sp>
        <p:sp>
          <p:nvSpPr>
            <p:cNvPr id="53" name="Freeform 22">
              <a:extLst>
                <a:ext uri="{FF2B5EF4-FFF2-40B4-BE49-F238E27FC236}">
                  <a16:creationId xmlns:a16="http://schemas.microsoft.com/office/drawing/2014/main" id="{2691871F-F15C-4E19-BC9C-78E5748D744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grpFill/>
            <a:ln>
              <a:noFill/>
            </a:ln>
          </p:spPr>
        </p:sp>
      </p:grpSp>
      <p:sp>
        <p:nvSpPr>
          <p:cNvPr id="55" name="Freeform 6">
            <a:extLst>
              <a:ext uri="{FF2B5EF4-FFF2-40B4-BE49-F238E27FC236}">
                <a16:creationId xmlns:a16="http://schemas.microsoft.com/office/drawing/2014/main" id="{8576F020-8157-45CE-B1D9-6FA47AFEB4F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>
            <a:off x="0" y="1159566"/>
            <a:ext cx="7560245" cy="453886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gradFill flip="none" rotWithShape="1">
            <a:gsLst>
              <a:gs pos="0">
                <a:schemeClr val="accent1">
                  <a:lumMod val="89000"/>
                </a:schemeClr>
              </a:gs>
              <a:gs pos="23000">
                <a:schemeClr val="accent1">
                  <a:lumMod val="89000"/>
                </a:schemeClr>
              </a:gs>
              <a:gs pos="69000">
                <a:schemeClr val="accent1">
                  <a:lumMod val="75000"/>
                </a:schemeClr>
              </a:gs>
              <a:gs pos="97000">
                <a:schemeClr val="accent1">
                  <a:lumMod val="7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FB5B68A-59B6-3B48-8EAC-5A42CD0BE42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87215" y="1318590"/>
            <a:ext cx="5102159" cy="4220820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dirty="0">
                <a:solidFill>
                  <a:srgbClr val="FFFFFF"/>
                </a:solidFill>
              </a:rPr>
              <a:t>Where there is a will, there is a way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84AE46E-CC81-A744-A81C-D751DE484A77}"/>
              </a:ext>
            </a:extLst>
          </p:cNvPr>
          <p:cNvSpPr/>
          <p:nvPr/>
        </p:nvSpPr>
        <p:spPr>
          <a:xfrm>
            <a:off x="5747874" y="4260309"/>
            <a:ext cx="6085320" cy="92333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i="1" dirty="0">
                <a:ln w="0"/>
              </a:rPr>
              <a:t>Forward Together</a:t>
            </a:r>
          </a:p>
        </p:txBody>
      </p:sp>
    </p:spTree>
    <p:extLst>
      <p:ext uri="{BB962C8B-B14F-4D97-AF65-F5344CB8AC3E}">
        <p14:creationId xmlns:p14="http://schemas.microsoft.com/office/powerpoint/2010/main" val="2009926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B47BAAC3-3294-8347-9FA5-2A7D0135368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31482769"/>
              </p:ext>
            </p:extLst>
          </p:nvPr>
        </p:nvGraphicFramePr>
        <p:xfrm>
          <a:off x="0" y="660400"/>
          <a:ext cx="11722099" cy="619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233118465"/>
      </p:ext>
    </p:extLst>
  </p:cSld>
  <p:clrMapOvr>
    <a:masterClrMapping/>
  </p:clrMapOvr>
</p:sld>
</file>

<file path=ppt/theme/theme1.xml><?xml version="1.0" encoding="utf-8"?>
<a:theme xmlns:a="http://schemas.openxmlformats.org/drawingml/2006/main" name="Wisp">
  <a:themeElements>
    <a:clrScheme name="Wisp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Wisp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isp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Wisp" id="{7CB32D59-10C0-40DD-B7BD-2E94284A981C}" vid="{24B1A44C-C006-48B2-A4D7-E5549B3D8CD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97</TotalTime>
  <Words>473</Words>
  <Application>Microsoft Office PowerPoint</Application>
  <PresentationFormat>Widescreen</PresentationFormat>
  <Paragraphs>94</Paragraphs>
  <Slides>25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25</vt:i4>
      </vt:variant>
    </vt:vector>
  </HeadingPairs>
  <TitlesOfParts>
    <vt:vector size="29" baseType="lpstr">
      <vt:lpstr>Arial</vt:lpstr>
      <vt:lpstr>Century Gothic</vt:lpstr>
      <vt:lpstr>Wingdings 3</vt:lpstr>
      <vt:lpstr>Wisp</vt:lpstr>
      <vt:lpstr>PowerPoint Presentation</vt:lpstr>
      <vt:lpstr>Today’s Discussion: Graduate Studies and Research</vt:lpstr>
      <vt:lpstr>WOU creates lasting opportunities for student success through transformative education and personalized support.</vt:lpstr>
      <vt:lpstr>Challenges</vt:lpstr>
      <vt:lpstr>”Is College Worth it Anymore?”</vt:lpstr>
      <vt:lpstr>Supply and Demand</vt:lpstr>
      <vt:lpstr>Where does the money come from?</vt:lpstr>
      <vt:lpstr>Where there is a will, there is a way</vt:lpstr>
      <vt:lpstr>PowerPoint Presentation</vt:lpstr>
      <vt:lpstr>PowerPoint Presentation</vt:lpstr>
      <vt:lpstr>Where there is a will, there is a way</vt:lpstr>
      <vt:lpstr>Good news!</vt:lpstr>
      <vt:lpstr>Even better news!</vt:lpstr>
      <vt:lpstr>Enrollment Management Goal:  Obtain 600 graduate student headcount by fall 2024 </vt:lpstr>
      <vt:lpstr>Graduate Studies  Three Pillars of Operating Framework</vt:lpstr>
      <vt:lpstr>Graduate Studies Professional Learning Community &gt; Goals</vt:lpstr>
      <vt:lpstr>PowerPoint Presentation</vt:lpstr>
      <vt:lpstr>Where there is a will, there is a way</vt:lpstr>
      <vt:lpstr>Sponsored Projects</vt:lpstr>
      <vt:lpstr>Transformation, Collaboration, and Innovation</vt:lpstr>
      <vt:lpstr>Where there is a will, there is a way</vt:lpstr>
      <vt:lpstr>Transformation, Collaboration, and Innovation</vt:lpstr>
      <vt:lpstr>Question:</vt:lpstr>
      <vt:lpstr>Where there is a will, there is a way</vt:lpstr>
      <vt:lpstr>Dr. Natalie A. Lupton 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Deborah A. Rezell</cp:lastModifiedBy>
  <cp:revision>4</cp:revision>
  <dcterms:created xsi:type="dcterms:W3CDTF">2020-01-29T11:00:57Z</dcterms:created>
  <dcterms:modified xsi:type="dcterms:W3CDTF">2020-01-29T23:11:48Z</dcterms:modified>
</cp:coreProperties>
</file>